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89" r:id="rId2"/>
    <p:sldId id="257" r:id="rId3"/>
    <p:sldId id="258" r:id="rId4"/>
    <p:sldId id="264" r:id="rId5"/>
    <p:sldId id="266" r:id="rId6"/>
    <p:sldId id="267" r:id="rId7"/>
    <p:sldId id="265" r:id="rId8"/>
    <p:sldId id="287" r:id="rId9"/>
    <p:sldId id="271" r:id="rId10"/>
    <p:sldId id="273" r:id="rId11"/>
    <p:sldId id="259" r:id="rId12"/>
    <p:sldId id="261" r:id="rId13"/>
    <p:sldId id="274" r:id="rId14"/>
    <p:sldId id="286" r:id="rId15"/>
    <p:sldId id="288" r:id="rId16"/>
    <p:sldId id="290" r:id="rId17"/>
    <p:sldId id="291" r:id="rId18"/>
    <p:sldId id="292" r:id="rId19"/>
    <p:sldId id="293" r:id="rId20"/>
    <p:sldId id="284" r:id="rId21"/>
    <p:sldId id="285" r:id="rId22"/>
    <p:sldId id="297" r:id="rId23"/>
    <p:sldId id="294" r:id="rId24"/>
    <p:sldId id="263" r:id="rId25"/>
    <p:sldId id="295" r:id="rId26"/>
    <p:sldId id="29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7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len Uehara (Student)" userId="3caece44-8ad9-4645-bfb2-6787b4639b64" providerId="ADAL" clId="{8AD4A7C3-BD16-4A64-9DE8-951BE4EB634E}"/>
    <pc:docChg chg="undo custSel addSld delSld modSld sldOrd">
      <pc:chgData name="Glen Uehara (Student)" userId="3caece44-8ad9-4645-bfb2-6787b4639b64" providerId="ADAL" clId="{8AD4A7C3-BD16-4A64-9DE8-951BE4EB634E}" dt="2021-06-29T02:57:53.695" v="7355" actId="729"/>
      <pc:docMkLst>
        <pc:docMk/>
      </pc:docMkLst>
      <pc:sldChg chg="addSp delSp modSp mod modTransition">
        <pc:chgData name="Glen Uehara (Student)" userId="3caece44-8ad9-4645-bfb2-6787b4639b64" providerId="ADAL" clId="{8AD4A7C3-BD16-4A64-9DE8-951BE4EB634E}" dt="2021-06-27T02:41:45.660" v="3478" actId="20577"/>
        <pc:sldMkLst>
          <pc:docMk/>
          <pc:sldMk cId="468752912" sldId="256"/>
        </pc:sldMkLst>
        <pc:spChg chg="del mod">
          <ac:chgData name="Glen Uehara (Student)" userId="3caece44-8ad9-4645-bfb2-6787b4639b64" providerId="ADAL" clId="{8AD4A7C3-BD16-4A64-9DE8-951BE4EB634E}" dt="2021-06-27T02:40:54.344" v="3410" actId="478"/>
          <ac:spMkLst>
            <pc:docMk/>
            <pc:sldMk cId="468752912" sldId="256"/>
            <ac:spMk id="2" creationId="{BBEF0923-0137-454E-92D2-44744F70BB40}"/>
          </ac:spMkLst>
        </pc:spChg>
        <pc:spChg chg="del mod">
          <ac:chgData name="Glen Uehara (Student)" userId="3caece44-8ad9-4645-bfb2-6787b4639b64" providerId="ADAL" clId="{8AD4A7C3-BD16-4A64-9DE8-951BE4EB634E}" dt="2021-06-27T02:40:18.669" v="3405" actId="478"/>
          <ac:spMkLst>
            <pc:docMk/>
            <pc:sldMk cId="468752912" sldId="256"/>
            <ac:spMk id="3" creationId="{65CFEFDB-0501-406F-9348-D82C8ECAB271}"/>
          </ac:spMkLst>
        </pc:spChg>
        <pc:spChg chg="add del mod">
          <ac:chgData name="Glen Uehara (Student)" userId="3caece44-8ad9-4645-bfb2-6787b4639b64" providerId="ADAL" clId="{8AD4A7C3-BD16-4A64-9DE8-951BE4EB634E}" dt="2021-06-27T02:40:16.719" v="3404" actId="478"/>
          <ac:spMkLst>
            <pc:docMk/>
            <pc:sldMk cId="468752912" sldId="256"/>
            <ac:spMk id="6" creationId="{EFCF13F6-B1A5-4540-A8D5-2D012F89827E}"/>
          </ac:spMkLst>
        </pc:spChg>
        <pc:spChg chg="add del mod">
          <ac:chgData name="Glen Uehara (Student)" userId="3caece44-8ad9-4645-bfb2-6787b4639b64" providerId="ADAL" clId="{8AD4A7C3-BD16-4A64-9DE8-951BE4EB634E}" dt="2021-06-27T02:40:44.327" v="3408"/>
          <ac:spMkLst>
            <pc:docMk/>
            <pc:sldMk cId="468752912" sldId="256"/>
            <ac:spMk id="7" creationId="{3B360C25-E84E-440C-824A-067F806033E8}"/>
          </ac:spMkLst>
        </pc:spChg>
        <pc:spChg chg="add mod">
          <ac:chgData name="Glen Uehara (Student)" userId="3caece44-8ad9-4645-bfb2-6787b4639b64" providerId="ADAL" clId="{8AD4A7C3-BD16-4A64-9DE8-951BE4EB634E}" dt="2021-06-27T02:41:45.660" v="3478" actId="20577"/>
          <ac:spMkLst>
            <pc:docMk/>
            <pc:sldMk cId="468752912" sldId="256"/>
            <ac:spMk id="8" creationId="{A01E70FD-9F5E-4A5E-8F19-8CA5DF2927D4}"/>
          </ac:spMkLst>
        </pc:spChg>
        <pc:spChg chg="add del mod">
          <ac:chgData name="Glen Uehara (Student)" userId="3caece44-8ad9-4645-bfb2-6787b4639b64" providerId="ADAL" clId="{8AD4A7C3-BD16-4A64-9DE8-951BE4EB634E}" dt="2021-06-27T02:40:57.837" v="3411" actId="478"/>
          <ac:spMkLst>
            <pc:docMk/>
            <pc:sldMk cId="468752912" sldId="256"/>
            <ac:spMk id="10" creationId="{30EAA115-8A81-43A5-A510-5ADBC316CD5A}"/>
          </ac:spMkLst>
        </pc:spChg>
        <pc:picChg chg="add mod">
          <ac:chgData name="Glen Uehara (Student)" userId="3caece44-8ad9-4645-bfb2-6787b4639b64" providerId="ADAL" clId="{8AD4A7C3-BD16-4A64-9DE8-951BE4EB634E}" dt="2021-06-27T02:38:03.489" v="3367"/>
          <ac:picMkLst>
            <pc:docMk/>
            <pc:sldMk cId="468752912" sldId="256"/>
            <ac:picMk id="4" creationId="{EDC61E29-58EE-4647-AEAC-3C53B665BF96}"/>
          </ac:picMkLst>
        </pc:picChg>
        <pc:picChg chg="add mod">
          <ac:chgData name="Glen Uehara (Student)" userId="3caece44-8ad9-4645-bfb2-6787b4639b64" providerId="ADAL" clId="{8AD4A7C3-BD16-4A64-9DE8-951BE4EB634E}" dt="2021-06-27T02:38:03.489" v="3367"/>
          <ac:picMkLst>
            <pc:docMk/>
            <pc:sldMk cId="468752912" sldId="256"/>
            <ac:picMk id="5" creationId="{7F8220E9-AD0E-447A-8971-03DE3C2930DC}"/>
          </ac:picMkLst>
        </pc:picChg>
      </pc:sldChg>
      <pc:sldChg chg="modSp mod modTransition">
        <pc:chgData name="Glen Uehara (Student)" userId="3caece44-8ad9-4645-bfb2-6787b4639b64" providerId="ADAL" clId="{8AD4A7C3-BD16-4A64-9DE8-951BE4EB634E}" dt="2021-06-27T03:32:02.915" v="6064" actId="404"/>
        <pc:sldMkLst>
          <pc:docMk/>
          <pc:sldMk cId="2453830722" sldId="257"/>
        </pc:sldMkLst>
        <pc:spChg chg="mod">
          <ac:chgData name="Glen Uehara (Student)" userId="3caece44-8ad9-4645-bfb2-6787b4639b64" providerId="ADAL" clId="{8AD4A7C3-BD16-4A64-9DE8-951BE4EB634E}" dt="2021-06-27T02:44:37.998" v="3536" actId="20577"/>
          <ac:spMkLst>
            <pc:docMk/>
            <pc:sldMk cId="2453830722" sldId="257"/>
            <ac:spMk id="2" creationId="{CB308411-DFD5-4198-A056-A33B2F23C7C9}"/>
          </ac:spMkLst>
        </pc:spChg>
        <pc:spChg chg="mod">
          <ac:chgData name="Glen Uehara (Student)" userId="3caece44-8ad9-4645-bfb2-6787b4639b64" providerId="ADAL" clId="{8AD4A7C3-BD16-4A64-9DE8-951BE4EB634E}" dt="2021-06-27T03:32:02.915" v="6064" actId="404"/>
          <ac:spMkLst>
            <pc:docMk/>
            <pc:sldMk cId="2453830722" sldId="257"/>
            <ac:spMk id="3" creationId="{896425DF-7044-452C-8838-577784C956EF}"/>
          </ac:spMkLst>
        </pc:spChg>
      </pc:sldChg>
      <pc:sldChg chg="addSp modSp mod modTransition">
        <pc:chgData name="Glen Uehara (Student)" userId="3caece44-8ad9-4645-bfb2-6787b4639b64" providerId="ADAL" clId="{8AD4A7C3-BD16-4A64-9DE8-951BE4EB634E}" dt="2021-06-27T03:31:45.706" v="6062" actId="14100"/>
        <pc:sldMkLst>
          <pc:docMk/>
          <pc:sldMk cId="2182474142" sldId="258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2182474142" sldId="258"/>
            <ac:spMk id="2" creationId="{ED1F69B3-ACFE-4D2E-8BCA-6F4AB87927B0}"/>
          </ac:spMkLst>
        </pc:spChg>
        <pc:spChg chg="mod">
          <ac:chgData name="Glen Uehara (Student)" userId="3caece44-8ad9-4645-bfb2-6787b4639b64" providerId="ADAL" clId="{8AD4A7C3-BD16-4A64-9DE8-951BE4EB634E}" dt="2021-06-27T03:31:45.706" v="6062" actId="14100"/>
          <ac:spMkLst>
            <pc:docMk/>
            <pc:sldMk cId="2182474142" sldId="258"/>
            <ac:spMk id="3" creationId="{0C27E1AC-6475-47CB-ADFE-21ACA2F4D907}"/>
          </ac:spMkLst>
        </pc:spChg>
        <pc:picChg chg="add mod">
          <ac:chgData name="Glen Uehara (Student)" userId="3caece44-8ad9-4645-bfb2-6787b4639b64" providerId="ADAL" clId="{8AD4A7C3-BD16-4A64-9DE8-951BE4EB634E}" dt="2021-06-27T02:47:53.467" v="3616" actId="14100"/>
          <ac:picMkLst>
            <pc:docMk/>
            <pc:sldMk cId="2182474142" sldId="258"/>
            <ac:picMk id="2050" creationId="{DFCDD538-F8FB-4BA0-9BFB-A47B5866AFFC}"/>
          </ac:picMkLst>
        </pc:picChg>
      </pc:sldChg>
      <pc:sldChg chg="modSp mod ord modTransition">
        <pc:chgData name="Glen Uehara (Student)" userId="3caece44-8ad9-4645-bfb2-6787b4639b64" providerId="ADAL" clId="{8AD4A7C3-BD16-4A64-9DE8-951BE4EB634E}" dt="2021-06-27T02:37:29.508" v="3364" actId="27636"/>
        <pc:sldMkLst>
          <pc:docMk/>
          <pc:sldMk cId="781159108" sldId="259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781159108" sldId="259"/>
            <ac:spMk id="2" creationId="{5CABDF22-4D62-4486-B6E5-4D887C30C546}"/>
          </ac:spMkLst>
        </pc:spChg>
        <pc:spChg chg="mod">
          <ac:chgData name="Glen Uehara (Student)" userId="3caece44-8ad9-4645-bfb2-6787b4639b64" providerId="ADAL" clId="{8AD4A7C3-BD16-4A64-9DE8-951BE4EB634E}" dt="2021-06-27T02:37:29.508" v="3364" actId="27636"/>
          <ac:spMkLst>
            <pc:docMk/>
            <pc:sldMk cId="781159108" sldId="259"/>
            <ac:spMk id="3" creationId="{EF4EE589-84C2-469A-932A-69D7F20D84B6}"/>
          </ac:spMkLst>
        </pc:spChg>
      </pc:sldChg>
      <pc:sldChg chg="del">
        <pc:chgData name="Glen Uehara (Student)" userId="3caece44-8ad9-4645-bfb2-6787b4639b64" providerId="ADAL" clId="{8AD4A7C3-BD16-4A64-9DE8-951BE4EB634E}" dt="2021-06-23T23:21:28.410" v="138" actId="47"/>
        <pc:sldMkLst>
          <pc:docMk/>
          <pc:sldMk cId="584125419" sldId="260"/>
        </pc:sldMkLst>
      </pc:sldChg>
      <pc:sldChg chg="addSp delSp modSp mod ord modTransition">
        <pc:chgData name="Glen Uehara (Student)" userId="3caece44-8ad9-4645-bfb2-6787b4639b64" providerId="ADAL" clId="{8AD4A7C3-BD16-4A64-9DE8-951BE4EB634E}" dt="2021-06-27T03:34:47.145" v="6095" actId="404"/>
        <pc:sldMkLst>
          <pc:docMk/>
          <pc:sldMk cId="3191997037" sldId="261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3191997037" sldId="261"/>
            <ac:spMk id="2" creationId="{8D71980C-17BC-4B09-A019-24F30E6CBACF}"/>
          </ac:spMkLst>
        </pc:spChg>
        <pc:spChg chg="mod">
          <ac:chgData name="Glen Uehara (Student)" userId="3caece44-8ad9-4645-bfb2-6787b4639b64" providerId="ADAL" clId="{8AD4A7C3-BD16-4A64-9DE8-951BE4EB634E}" dt="2021-06-27T03:34:47.145" v="6095" actId="404"/>
          <ac:spMkLst>
            <pc:docMk/>
            <pc:sldMk cId="3191997037" sldId="261"/>
            <ac:spMk id="3" creationId="{2793F1BE-D234-45F3-A4A6-F5D74469BDBC}"/>
          </ac:spMkLst>
        </pc:spChg>
        <pc:spChg chg="add mod">
          <ac:chgData name="Glen Uehara (Student)" userId="3caece44-8ad9-4645-bfb2-6787b4639b64" providerId="ADAL" clId="{8AD4A7C3-BD16-4A64-9DE8-951BE4EB634E}" dt="2021-06-23T23:21:56.077" v="151" actId="14100"/>
          <ac:spMkLst>
            <pc:docMk/>
            <pc:sldMk cId="3191997037" sldId="261"/>
            <ac:spMk id="5" creationId="{CAD0B944-6FAF-44FC-9B78-EA7ECC3AAD4D}"/>
          </ac:spMkLst>
        </pc:spChg>
        <pc:graphicFrameChg chg="add mod">
          <ac:chgData name="Glen Uehara (Student)" userId="3caece44-8ad9-4645-bfb2-6787b4639b64" providerId="ADAL" clId="{8AD4A7C3-BD16-4A64-9DE8-951BE4EB634E}" dt="2021-06-27T02:58:05.813" v="3963" actId="1076"/>
          <ac:graphicFrameMkLst>
            <pc:docMk/>
            <pc:sldMk cId="3191997037" sldId="261"/>
            <ac:graphicFrameMk id="6" creationId="{71E97754-C47B-4492-AF0F-19304D1DDFDF}"/>
          </ac:graphicFrameMkLst>
        </pc:graphicFrameChg>
        <pc:picChg chg="add del mod">
          <ac:chgData name="Glen Uehara (Student)" userId="3caece44-8ad9-4645-bfb2-6787b4639b64" providerId="ADAL" clId="{8AD4A7C3-BD16-4A64-9DE8-951BE4EB634E}" dt="2021-06-23T23:21:41.546" v="144"/>
          <ac:picMkLst>
            <pc:docMk/>
            <pc:sldMk cId="3191997037" sldId="261"/>
            <ac:picMk id="4" creationId="{84AB1409-B927-4157-80CB-A544F4D45653}"/>
          </ac:picMkLst>
        </pc:picChg>
      </pc:sldChg>
      <pc:sldChg chg="del ord">
        <pc:chgData name="Glen Uehara (Student)" userId="3caece44-8ad9-4645-bfb2-6787b4639b64" providerId="ADAL" clId="{8AD4A7C3-BD16-4A64-9DE8-951BE4EB634E}" dt="2021-06-24T16:56:09.360" v="3334" actId="47"/>
        <pc:sldMkLst>
          <pc:docMk/>
          <pc:sldMk cId="2556343110" sldId="262"/>
        </pc:sldMkLst>
      </pc:sldChg>
      <pc:sldChg chg="modSp mod ord modTransition">
        <pc:chgData name="Glen Uehara (Student)" userId="3caece44-8ad9-4645-bfb2-6787b4639b64" providerId="ADAL" clId="{8AD4A7C3-BD16-4A64-9DE8-951BE4EB634E}" dt="2021-06-29T02:57:22.170" v="7351" actId="20577"/>
        <pc:sldMkLst>
          <pc:docMk/>
          <pc:sldMk cId="1115072799" sldId="263"/>
        </pc:sldMkLst>
        <pc:spChg chg="mod">
          <ac:chgData name="Glen Uehara (Student)" userId="3caece44-8ad9-4645-bfb2-6787b4639b64" providerId="ADAL" clId="{8AD4A7C3-BD16-4A64-9DE8-951BE4EB634E}" dt="2021-06-29T02:57:22.170" v="7351" actId="20577"/>
          <ac:spMkLst>
            <pc:docMk/>
            <pc:sldMk cId="1115072799" sldId="263"/>
            <ac:spMk id="2" creationId="{58072C93-07A0-4505-B752-E5970E1B2230}"/>
          </ac:spMkLst>
        </pc:spChg>
        <pc:spChg chg="mod">
          <ac:chgData name="Glen Uehara (Student)" userId="3caece44-8ad9-4645-bfb2-6787b4639b64" providerId="ADAL" clId="{8AD4A7C3-BD16-4A64-9DE8-951BE4EB634E}" dt="2021-06-27T03:35:36.844" v="6105" actId="27636"/>
          <ac:spMkLst>
            <pc:docMk/>
            <pc:sldMk cId="1115072799" sldId="263"/>
            <ac:spMk id="3" creationId="{BB4C7A8C-2C38-44EB-BD8E-A5D4EDEA4EE9}"/>
          </ac:spMkLst>
        </pc:spChg>
      </pc:sldChg>
      <pc:sldChg chg="addSp delSp modSp new mod modTransition">
        <pc:chgData name="Glen Uehara (Student)" userId="3caece44-8ad9-4645-bfb2-6787b4639b64" providerId="ADAL" clId="{8AD4A7C3-BD16-4A64-9DE8-951BE4EB634E}" dt="2021-06-27T03:32:30.935" v="6067" actId="404"/>
        <pc:sldMkLst>
          <pc:docMk/>
          <pc:sldMk cId="742276354" sldId="264"/>
        </pc:sldMkLst>
        <pc:spChg chg="mod">
          <ac:chgData name="Glen Uehara (Student)" userId="3caece44-8ad9-4645-bfb2-6787b4639b64" providerId="ADAL" clId="{8AD4A7C3-BD16-4A64-9DE8-951BE4EB634E}" dt="2021-06-27T02:53:20.306" v="3867" actId="20577"/>
          <ac:spMkLst>
            <pc:docMk/>
            <pc:sldMk cId="742276354" sldId="264"/>
            <ac:spMk id="2" creationId="{4D7C11D4-8CB3-4316-B69E-D05D3BEA14D9}"/>
          </ac:spMkLst>
        </pc:spChg>
        <pc:spChg chg="add del mod">
          <ac:chgData name="Glen Uehara (Student)" userId="3caece44-8ad9-4645-bfb2-6787b4639b64" providerId="ADAL" clId="{8AD4A7C3-BD16-4A64-9DE8-951BE4EB634E}" dt="2021-06-27T03:32:30.935" v="6067" actId="404"/>
          <ac:spMkLst>
            <pc:docMk/>
            <pc:sldMk cId="742276354" sldId="264"/>
            <ac:spMk id="3" creationId="{54870E6B-200B-4447-86F8-172423B2A4F0}"/>
          </ac:spMkLst>
        </pc:spChg>
        <pc:spChg chg="add del">
          <ac:chgData name="Glen Uehara (Student)" userId="3caece44-8ad9-4645-bfb2-6787b4639b64" providerId="ADAL" clId="{8AD4A7C3-BD16-4A64-9DE8-951BE4EB634E}" dt="2021-06-23T20:53:55.118" v="14"/>
          <ac:spMkLst>
            <pc:docMk/>
            <pc:sldMk cId="742276354" sldId="264"/>
            <ac:spMk id="8" creationId="{0CE50711-042C-456E-A87E-8CCD53EF4A9A}"/>
          </ac:spMkLst>
        </pc:spChg>
        <pc:spChg chg="add del">
          <ac:chgData name="Glen Uehara (Student)" userId="3caece44-8ad9-4645-bfb2-6787b4639b64" providerId="ADAL" clId="{8AD4A7C3-BD16-4A64-9DE8-951BE4EB634E}" dt="2021-06-23T20:53:55.118" v="14"/>
          <ac:spMkLst>
            <pc:docMk/>
            <pc:sldMk cId="742276354" sldId="264"/>
            <ac:spMk id="9" creationId="{3E4C556F-F914-4E05-A617-D9958D40FDE5}"/>
          </ac:spMkLst>
        </pc:spChg>
        <pc:spChg chg="add del">
          <ac:chgData name="Glen Uehara (Student)" userId="3caece44-8ad9-4645-bfb2-6787b4639b64" providerId="ADAL" clId="{8AD4A7C3-BD16-4A64-9DE8-951BE4EB634E}" dt="2021-06-23T20:53:55.118" v="14"/>
          <ac:spMkLst>
            <pc:docMk/>
            <pc:sldMk cId="742276354" sldId="264"/>
            <ac:spMk id="10" creationId="{0FA66351-6D8F-4516-9006-D7ED38BD8E9C}"/>
          </ac:spMkLst>
        </pc:spChg>
        <pc:spChg chg="add del">
          <ac:chgData name="Glen Uehara (Student)" userId="3caece44-8ad9-4645-bfb2-6787b4639b64" providerId="ADAL" clId="{8AD4A7C3-BD16-4A64-9DE8-951BE4EB634E}" dt="2021-06-23T20:53:55.118" v="14"/>
          <ac:spMkLst>
            <pc:docMk/>
            <pc:sldMk cId="742276354" sldId="264"/>
            <ac:spMk id="11" creationId="{B383CD38-7691-4A07-8C27-A3214F2DC362}"/>
          </ac:spMkLst>
        </pc:spChg>
        <pc:spChg chg="add del">
          <ac:chgData name="Glen Uehara (Student)" userId="3caece44-8ad9-4645-bfb2-6787b4639b64" providerId="ADAL" clId="{8AD4A7C3-BD16-4A64-9DE8-951BE4EB634E}" dt="2021-06-23T20:54:21.767" v="16"/>
          <ac:spMkLst>
            <pc:docMk/>
            <pc:sldMk cId="742276354" sldId="264"/>
            <ac:spMk id="14" creationId="{1E21BF8A-FF27-4DF4-9A2B-BBAD21D2A69F}"/>
          </ac:spMkLst>
        </pc:spChg>
        <pc:spChg chg="add del">
          <ac:chgData name="Glen Uehara (Student)" userId="3caece44-8ad9-4645-bfb2-6787b4639b64" providerId="ADAL" clId="{8AD4A7C3-BD16-4A64-9DE8-951BE4EB634E}" dt="2021-06-23T20:54:21.767" v="16"/>
          <ac:spMkLst>
            <pc:docMk/>
            <pc:sldMk cId="742276354" sldId="264"/>
            <ac:spMk id="15" creationId="{C2DF0859-F727-45A7-BE08-3B25DA24440E}"/>
          </ac:spMkLst>
        </pc:spChg>
        <pc:spChg chg="add del">
          <ac:chgData name="Glen Uehara (Student)" userId="3caece44-8ad9-4645-bfb2-6787b4639b64" providerId="ADAL" clId="{8AD4A7C3-BD16-4A64-9DE8-951BE4EB634E}" dt="2021-06-23T20:54:21.767" v="16"/>
          <ac:spMkLst>
            <pc:docMk/>
            <pc:sldMk cId="742276354" sldId="264"/>
            <ac:spMk id="16" creationId="{A4DF95E5-68F9-46A4-8D27-DC7E8B0D49EF}"/>
          </ac:spMkLst>
        </pc:spChg>
        <pc:spChg chg="add del">
          <ac:chgData name="Glen Uehara (Student)" userId="3caece44-8ad9-4645-bfb2-6787b4639b64" providerId="ADAL" clId="{8AD4A7C3-BD16-4A64-9DE8-951BE4EB634E}" dt="2021-06-23T20:54:21.767" v="16"/>
          <ac:spMkLst>
            <pc:docMk/>
            <pc:sldMk cId="742276354" sldId="264"/>
            <ac:spMk id="17" creationId="{35D8E0E3-00E3-4BDB-B97B-A66A549A47B6}"/>
          </ac:spMkLst>
        </pc:spChg>
        <pc:spChg chg="add mod">
          <ac:chgData name="Glen Uehara (Student)" userId="3caece44-8ad9-4645-bfb2-6787b4639b64" providerId="ADAL" clId="{8AD4A7C3-BD16-4A64-9DE8-951BE4EB634E}" dt="2021-06-23T20:54:44.841" v="19" actId="1076"/>
          <ac:spMkLst>
            <pc:docMk/>
            <pc:sldMk cId="742276354" sldId="264"/>
            <ac:spMk id="18" creationId="{B86C142E-911E-4B43-B831-5CDC746194B1}"/>
          </ac:spMkLst>
        </pc:spChg>
        <pc:spChg chg="add del mod">
          <ac:chgData name="Glen Uehara (Student)" userId="3caece44-8ad9-4645-bfb2-6787b4639b64" providerId="ADAL" clId="{8AD4A7C3-BD16-4A64-9DE8-951BE4EB634E}" dt="2021-06-23T23:28:05.745" v="283" actId="478"/>
          <ac:spMkLst>
            <pc:docMk/>
            <pc:sldMk cId="742276354" sldId="264"/>
            <ac:spMk id="20" creationId="{6E1FA723-3284-46D5-B133-C6364CFF6371}"/>
          </ac:spMkLst>
        </pc:spChg>
        <pc:spChg chg="add del mod">
          <ac:chgData name="Glen Uehara (Student)" userId="3caece44-8ad9-4645-bfb2-6787b4639b64" providerId="ADAL" clId="{8AD4A7C3-BD16-4A64-9DE8-951BE4EB634E}" dt="2021-06-23T23:25:31.887" v="208" actId="21"/>
          <ac:spMkLst>
            <pc:docMk/>
            <pc:sldMk cId="742276354" sldId="264"/>
            <ac:spMk id="23" creationId="{9B6D2FF9-9291-4BB8-8DD7-4870CCBAB9A0}"/>
          </ac:spMkLst>
        </pc:spChg>
        <pc:spChg chg="add del mod">
          <ac:chgData name="Glen Uehara (Student)" userId="3caece44-8ad9-4645-bfb2-6787b4639b64" providerId="ADAL" clId="{8AD4A7C3-BD16-4A64-9DE8-951BE4EB634E}" dt="2021-06-23T23:25:31.887" v="208" actId="21"/>
          <ac:spMkLst>
            <pc:docMk/>
            <pc:sldMk cId="742276354" sldId="264"/>
            <ac:spMk id="25" creationId="{A0CDD958-A14F-4029-B80C-E8AAA7852093}"/>
          </ac:spMkLst>
        </pc:spChg>
        <pc:spChg chg="add del mod">
          <ac:chgData name="Glen Uehara (Student)" userId="3caece44-8ad9-4645-bfb2-6787b4639b64" providerId="ADAL" clId="{8AD4A7C3-BD16-4A64-9DE8-951BE4EB634E}" dt="2021-06-23T23:26:36.302" v="268" actId="22"/>
          <ac:spMkLst>
            <pc:docMk/>
            <pc:sldMk cId="742276354" sldId="264"/>
            <ac:spMk id="27" creationId="{024C3E17-7D37-4FEE-B50C-7718692E1748}"/>
          </ac:spMkLst>
        </pc:spChg>
        <pc:spChg chg="add mod">
          <ac:chgData name="Glen Uehara (Student)" userId="3caece44-8ad9-4645-bfb2-6787b4639b64" providerId="ADAL" clId="{8AD4A7C3-BD16-4A64-9DE8-951BE4EB634E}" dt="2021-06-27T02:48:36.336" v="3618" actId="1076"/>
          <ac:spMkLst>
            <pc:docMk/>
            <pc:sldMk cId="742276354" sldId="264"/>
            <ac:spMk id="29" creationId="{B5DFD695-969F-46C0-AD87-1ECE6197861A}"/>
          </ac:spMkLst>
        </pc:spChg>
        <pc:spChg chg="add mod">
          <ac:chgData name="Glen Uehara (Student)" userId="3caece44-8ad9-4645-bfb2-6787b4639b64" providerId="ADAL" clId="{8AD4A7C3-BD16-4A64-9DE8-951BE4EB634E}" dt="2021-06-27T02:48:39.734" v="3619" actId="1076"/>
          <ac:spMkLst>
            <pc:docMk/>
            <pc:sldMk cId="742276354" sldId="264"/>
            <ac:spMk id="31" creationId="{047B71C2-C9FE-4F7C-9862-A7B714DEC063}"/>
          </ac:spMkLst>
        </pc:spChg>
        <pc:spChg chg="add mod">
          <ac:chgData name="Glen Uehara (Student)" userId="3caece44-8ad9-4645-bfb2-6787b4639b64" providerId="ADAL" clId="{8AD4A7C3-BD16-4A64-9DE8-951BE4EB634E}" dt="2021-06-27T02:48:57.566" v="3623" actId="1076"/>
          <ac:spMkLst>
            <pc:docMk/>
            <pc:sldMk cId="742276354" sldId="264"/>
            <ac:spMk id="33" creationId="{B316F966-E0D1-4009-BE1F-A825616C76DB}"/>
          </ac:spMkLst>
        </pc:spChg>
        <pc:spChg chg="add del">
          <ac:chgData name="Glen Uehara (Student)" userId="3caece44-8ad9-4645-bfb2-6787b4639b64" providerId="ADAL" clId="{8AD4A7C3-BD16-4A64-9DE8-951BE4EB634E}" dt="2021-06-23T23:30:05.844" v="302"/>
          <ac:spMkLst>
            <pc:docMk/>
            <pc:sldMk cId="742276354" sldId="264"/>
            <ac:spMk id="34" creationId="{FC8A2660-9F2A-4262-B245-C021A910180B}"/>
          </ac:spMkLst>
        </pc:spChg>
        <pc:spChg chg="add del">
          <ac:chgData name="Glen Uehara (Student)" userId="3caece44-8ad9-4645-bfb2-6787b4639b64" providerId="ADAL" clId="{8AD4A7C3-BD16-4A64-9DE8-951BE4EB634E}" dt="2021-06-23T23:30:05.844" v="302"/>
          <ac:spMkLst>
            <pc:docMk/>
            <pc:sldMk cId="742276354" sldId="264"/>
            <ac:spMk id="35" creationId="{907702CA-AD26-431F-94AD-5826FDFCE88C}"/>
          </ac:spMkLst>
        </pc:spChg>
        <pc:spChg chg="add del">
          <ac:chgData name="Glen Uehara (Student)" userId="3caece44-8ad9-4645-bfb2-6787b4639b64" providerId="ADAL" clId="{8AD4A7C3-BD16-4A64-9DE8-951BE4EB634E}" dt="2021-06-23T23:30:05.844" v="302"/>
          <ac:spMkLst>
            <pc:docMk/>
            <pc:sldMk cId="742276354" sldId="264"/>
            <ac:spMk id="36" creationId="{C3E16946-3E60-43D7-98C1-9D753D1F520F}"/>
          </ac:spMkLst>
        </pc:spChg>
        <pc:spChg chg="add del">
          <ac:chgData name="Glen Uehara (Student)" userId="3caece44-8ad9-4645-bfb2-6787b4639b64" providerId="ADAL" clId="{8AD4A7C3-BD16-4A64-9DE8-951BE4EB634E}" dt="2021-06-23T23:30:05.844" v="302"/>
          <ac:spMkLst>
            <pc:docMk/>
            <pc:sldMk cId="742276354" sldId="264"/>
            <ac:spMk id="37" creationId="{BA64DC31-3505-4DBC-9554-DF1278E9B416}"/>
          </ac:spMkLst>
        </pc:spChg>
        <pc:graphicFrameChg chg="add del">
          <ac:chgData name="Glen Uehara (Student)" userId="3caece44-8ad9-4645-bfb2-6787b4639b64" providerId="ADAL" clId="{8AD4A7C3-BD16-4A64-9DE8-951BE4EB634E}" dt="2021-06-23T20:53:55.118" v="14"/>
          <ac:graphicFrameMkLst>
            <pc:docMk/>
            <pc:sldMk cId="742276354" sldId="264"/>
            <ac:graphicFrameMk id="6" creationId="{B494BE14-4639-4D1A-9CA1-51CBAE1F3103}"/>
          </ac:graphicFrameMkLst>
        </pc:graphicFrameChg>
        <pc:graphicFrameChg chg="add del">
          <ac:chgData name="Glen Uehara (Student)" userId="3caece44-8ad9-4645-bfb2-6787b4639b64" providerId="ADAL" clId="{8AD4A7C3-BD16-4A64-9DE8-951BE4EB634E}" dt="2021-06-23T20:53:55.118" v="14"/>
          <ac:graphicFrameMkLst>
            <pc:docMk/>
            <pc:sldMk cId="742276354" sldId="264"/>
            <ac:graphicFrameMk id="7" creationId="{8C2A052C-D59B-4F5D-9440-2C957B1062CC}"/>
          </ac:graphicFrameMkLst>
        </pc:graphicFrameChg>
        <pc:graphicFrameChg chg="add del">
          <ac:chgData name="Glen Uehara (Student)" userId="3caece44-8ad9-4645-bfb2-6787b4639b64" providerId="ADAL" clId="{8AD4A7C3-BD16-4A64-9DE8-951BE4EB634E}" dt="2021-06-23T20:54:21.767" v="16"/>
          <ac:graphicFrameMkLst>
            <pc:docMk/>
            <pc:sldMk cId="742276354" sldId="264"/>
            <ac:graphicFrameMk id="12" creationId="{C09FB9B8-5ED2-4A2C-B0A8-1F2A53EF2E7C}"/>
          </ac:graphicFrameMkLst>
        </pc:graphicFrameChg>
        <pc:graphicFrameChg chg="add del">
          <ac:chgData name="Glen Uehara (Student)" userId="3caece44-8ad9-4645-bfb2-6787b4639b64" providerId="ADAL" clId="{8AD4A7C3-BD16-4A64-9DE8-951BE4EB634E}" dt="2021-06-23T20:54:21.767" v="16"/>
          <ac:graphicFrameMkLst>
            <pc:docMk/>
            <pc:sldMk cId="742276354" sldId="264"/>
            <ac:graphicFrameMk id="13" creationId="{0B6E1A9C-893A-4A00-8E58-8BD23D65E4F9}"/>
          </ac:graphicFrameMkLst>
        </pc:graphicFrameChg>
        <pc:graphicFrameChg chg="add del mod">
          <ac:chgData name="Glen Uehara (Student)" userId="3caece44-8ad9-4645-bfb2-6787b4639b64" providerId="ADAL" clId="{8AD4A7C3-BD16-4A64-9DE8-951BE4EB634E}" dt="2021-06-23T23:25:31.887" v="208" actId="21"/>
          <ac:graphicFrameMkLst>
            <pc:docMk/>
            <pc:sldMk cId="742276354" sldId="264"/>
            <ac:graphicFrameMk id="19" creationId="{92F80E09-27A3-4C93-B1BA-60D8AFB1A60F}"/>
          </ac:graphicFrameMkLst>
        </pc:graphicFrameChg>
        <pc:graphicFrameChg chg="add del mod">
          <ac:chgData name="Glen Uehara (Student)" userId="3caece44-8ad9-4645-bfb2-6787b4639b64" providerId="ADAL" clId="{8AD4A7C3-BD16-4A64-9DE8-951BE4EB634E}" dt="2021-06-23T23:25:31.887" v="208" actId="21"/>
          <ac:graphicFrameMkLst>
            <pc:docMk/>
            <pc:sldMk cId="742276354" sldId="264"/>
            <ac:graphicFrameMk id="21" creationId="{5C6DB101-D8CE-4204-9242-8D44A536A3DF}"/>
          </ac:graphicFrameMkLst>
        </pc:graphicFrameChg>
        <pc:picChg chg="add mod">
          <ac:chgData name="Glen Uehara (Student)" userId="3caece44-8ad9-4645-bfb2-6787b4639b64" providerId="ADAL" clId="{8AD4A7C3-BD16-4A64-9DE8-951BE4EB634E}" dt="2021-06-23T20:53:04.901" v="7"/>
          <ac:picMkLst>
            <pc:docMk/>
            <pc:sldMk cId="742276354" sldId="264"/>
            <ac:picMk id="4" creationId="{888D5E4F-B2CC-4838-98CE-AC9C87F4855F}"/>
          </ac:picMkLst>
        </pc:picChg>
        <pc:picChg chg="add mod">
          <ac:chgData name="Glen Uehara (Student)" userId="3caece44-8ad9-4645-bfb2-6787b4639b64" providerId="ADAL" clId="{8AD4A7C3-BD16-4A64-9DE8-951BE4EB634E}" dt="2021-06-27T02:48:31.870" v="3617" actId="1076"/>
          <ac:picMkLst>
            <pc:docMk/>
            <pc:sldMk cId="742276354" sldId="264"/>
            <ac:picMk id="5" creationId="{75798B0F-784E-4485-B48A-87D4D9C40D7D}"/>
          </ac:picMkLst>
        </pc:picChg>
        <pc:picChg chg="add del">
          <ac:chgData name="Glen Uehara (Student)" userId="3caece44-8ad9-4645-bfb2-6787b4639b64" providerId="ADAL" clId="{8AD4A7C3-BD16-4A64-9DE8-951BE4EB634E}" dt="2021-06-23T23:30:05.844" v="302"/>
          <ac:picMkLst>
            <pc:docMk/>
            <pc:sldMk cId="742276354" sldId="264"/>
            <ac:picMk id="1043" creationId="{AF1D3CD0-E0C4-4341-AEA8-CB6693A5001F}"/>
          </ac:picMkLst>
        </pc:picChg>
        <pc:picChg chg="add del">
          <ac:chgData name="Glen Uehara (Student)" userId="3caece44-8ad9-4645-bfb2-6787b4639b64" providerId="ADAL" clId="{8AD4A7C3-BD16-4A64-9DE8-951BE4EB634E}" dt="2021-06-23T23:30:05.844" v="302"/>
          <ac:picMkLst>
            <pc:docMk/>
            <pc:sldMk cId="742276354" sldId="264"/>
            <ac:picMk id="1044" creationId="{CF10B6CE-E083-4683-B717-07FEB41CDF8C}"/>
          </ac:picMkLst>
        </pc:picChg>
        <pc:picChg chg="add del">
          <ac:chgData name="Glen Uehara (Student)" userId="3caece44-8ad9-4645-bfb2-6787b4639b64" providerId="ADAL" clId="{8AD4A7C3-BD16-4A64-9DE8-951BE4EB634E}" dt="2021-06-23T23:30:05.844" v="302"/>
          <ac:picMkLst>
            <pc:docMk/>
            <pc:sldMk cId="742276354" sldId="264"/>
            <ac:picMk id="1045" creationId="{CB21F8A2-F522-4474-8D78-A296094BAC9F}"/>
          </ac:picMkLst>
        </pc:picChg>
        <pc:picChg chg="add del">
          <ac:chgData name="Glen Uehara (Student)" userId="3caece44-8ad9-4645-bfb2-6787b4639b64" providerId="ADAL" clId="{8AD4A7C3-BD16-4A64-9DE8-951BE4EB634E}" dt="2021-06-23T23:30:05.844" v="302"/>
          <ac:picMkLst>
            <pc:docMk/>
            <pc:sldMk cId="742276354" sldId="264"/>
            <ac:picMk id="1046" creationId="{8D4EE354-E0CB-423A-96F5-BA673E721CEC}"/>
          </ac:picMkLst>
        </pc:picChg>
      </pc:sldChg>
      <pc:sldChg chg="addSp modSp new mod ord modTransition">
        <pc:chgData name="Glen Uehara (Student)" userId="3caece44-8ad9-4645-bfb2-6787b4639b64" providerId="ADAL" clId="{8AD4A7C3-BD16-4A64-9DE8-951BE4EB634E}" dt="2021-06-29T02:47:03.403" v="6534" actId="20577"/>
        <pc:sldMkLst>
          <pc:docMk/>
          <pc:sldMk cId="138056466" sldId="265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138056466" sldId="265"/>
            <ac:spMk id="2" creationId="{D3968933-292C-4FB5-93EB-B1938DA778F0}"/>
          </ac:spMkLst>
        </pc:spChg>
        <pc:spChg chg="mod">
          <ac:chgData name="Glen Uehara (Student)" userId="3caece44-8ad9-4645-bfb2-6787b4639b64" providerId="ADAL" clId="{8AD4A7C3-BD16-4A64-9DE8-951BE4EB634E}" dt="2021-06-29T02:47:03.403" v="6534" actId="20577"/>
          <ac:spMkLst>
            <pc:docMk/>
            <pc:sldMk cId="138056466" sldId="265"/>
            <ac:spMk id="3" creationId="{8E2D43F1-A4C3-4AF5-8089-5E725514B0AE}"/>
          </ac:spMkLst>
        </pc:spChg>
        <pc:picChg chg="add mod ord">
          <ac:chgData name="Glen Uehara (Student)" userId="3caece44-8ad9-4645-bfb2-6787b4639b64" providerId="ADAL" clId="{8AD4A7C3-BD16-4A64-9DE8-951BE4EB634E}" dt="2021-06-29T02:46:47.212" v="6533" actId="1035"/>
          <ac:picMkLst>
            <pc:docMk/>
            <pc:sldMk cId="138056466" sldId="265"/>
            <ac:picMk id="4" creationId="{FB2EA937-A6C1-4CA0-BD02-D898D6669309}"/>
          </ac:picMkLst>
        </pc:picChg>
      </pc:sldChg>
      <pc:sldChg chg="addSp delSp modSp new mod modTransition">
        <pc:chgData name="Glen Uehara (Student)" userId="3caece44-8ad9-4645-bfb2-6787b4639b64" providerId="ADAL" clId="{8AD4A7C3-BD16-4A64-9DE8-951BE4EB634E}" dt="2021-06-27T03:32:52.729" v="6070" actId="14100"/>
        <pc:sldMkLst>
          <pc:docMk/>
          <pc:sldMk cId="2602206418" sldId="266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2602206418" sldId="266"/>
            <ac:spMk id="2" creationId="{51E30144-8766-4AB4-A442-4EBFE3CB688D}"/>
          </ac:spMkLst>
        </pc:spChg>
        <pc:spChg chg="mod">
          <ac:chgData name="Glen Uehara (Student)" userId="3caece44-8ad9-4645-bfb2-6787b4639b64" providerId="ADAL" clId="{8AD4A7C3-BD16-4A64-9DE8-951BE4EB634E}" dt="2021-06-27T03:32:52.729" v="6070" actId="14100"/>
          <ac:spMkLst>
            <pc:docMk/>
            <pc:sldMk cId="2602206418" sldId="266"/>
            <ac:spMk id="3" creationId="{76F25991-B5CE-402D-ABC5-633525AD20C1}"/>
          </ac:spMkLst>
        </pc:spChg>
        <pc:spChg chg="add mod">
          <ac:chgData name="Glen Uehara (Student)" userId="3caece44-8ad9-4645-bfb2-6787b4639b64" providerId="ADAL" clId="{8AD4A7C3-BD16-4A64-9DE8-951BE4EB634E}" dt="2021-06-27T03:27:49.685" v="6058" actId="1037"/>
          <ac:spMkLst>
            <pc:docMk/>
            <pc:sldMk cId="2602206418" sldId="266"/>
            <ac:spMk id="5" creationId="{34621F7A-8F43-4361-BEB3-4F9A0F12DE58}"/>
          </ac:spMkLst>
        </pc:spChg>
        <pc:spChg chg="add mod">
          <ac:chgData name="Glen Uehara (Student)" userId="3caece44-8ad9-4645-bfb2-6787b4639b64" providerId="ADAL" clId="{8AD4A7C3-BD16-4A64-9DE8-951BE4EB634E}" dt="2021-06-24T14:49:53.923" v="774" actId="164"/>
          <ac:spMkLst>
            <pc:docMk/>
            <pc:sldMk cId="2602206418" sldId="266"/>
            <ac:spMk id="7" creationId="{3C4DA3D6-2519-499E-B298-A510054CF6A3}"/>
          </ac:spMkLst>
        </pc:spChg>
        <pc:spChg chg="mod">
          <ac:chgData name="Glen Uehara (Student)" userId="3caece44-8ad9-4645-bfb2-6787b4639b64" providerId="ADAL" clId="{8AD4A7C3-BD16-4A64-9DE8-951BE4EB634E}" dt="2021-06-24T14:50:18.176" v="779" actId="20577"/>
          <ac:spMkLst>
            <pc:docMk/>
            <pc:sldMk cId="2602206418" sldId="266"/>
            <ac:spMk id="15" creationId="{06BDB6C5-07F8-4405-A5B7-9F31126AE967}"/>
          </ac:spMkLst>
        </pc:spChg>
        <pc:spChg chg="mod">
          <ac:chgData name="Glen Uehara (Student)" userId="3caece44-8ad9-4645-bfb2-6787b4639b64" providerId="ADAL" clId="{8AD4A7C3-BD16-4A64-9DE8-951BE4EB634E}" dt="2021-06-24T14:50:30.977" v="785" actId="20577"/>
          <ac:spMkLst>
            <pc:docMk/>
            <pc:sldMk cId="2602206418" sldId="266"/>
            <ac:spMk id="18" creationId="{AB47ED90-A20B-4E88-9FED-F7B74E3F99A1}"/>
          </ac:spMkLst>
        </pc:spChg>
        <pc:spChg chg="add del mod topLvl">
          <ac:chgData name="Glen Uehara (Student)" userId="3caece44-8ad9-4645-bfb2-6787b4639b64" providerId="ADAL" clId="{8AD4A7C3-BD16-4A64-9DE8-951BE4EB634E}" dt="2021-06-24T14:50:53.818" v="795" actId="20577"/>
          <ac:spMkLst>
            <pc:docMk/>
            <pc:sldMk cId="2602206418" sldId="266"/>
            <ac:spMk id="21" creationId="{E823BD5E-7393-4EB9-B908-D4264403BB0A}"/>
          </ac:spMkLst>
        </pc:spChg>
        <pc:spChg chg="mod">
          <ac:chgData name="Glen Uehara (Student)" userId="3caece44-8ad9-4645-bfb2-6787b4639b64" providerId="ADAL" clId="{8AD4A7C3-BD16-4A64-9DE8-951BE4EB634E}" dt="2021-06-27T02:54:34.819" v="3873" actId="14100"/>
          <ac:spMkLst>
            <pc:docMk/>
            <pc:sldMk cId="2602206418" sldId="266"/>
            <ac:spMk id="24" creationId="{026283EC-E9BA-4C53-AB83-E83B7B644A91}"/>
          </ac:spMkLst>
        </pc:spChg>
        <pc:spChg chg="mod">
          <ac:chgData name="Glen Uehara (Student)" userId="3caece44-8ad9-4645-bfb2-6787b4639b64" providerId="ADAL" clId="{8AD4A7C3-BD16-4A64-9DE8-951BE4EB634E}" dt="2021-06-27T02:54:38.272" v="3874" actId="14100"/>
          <ac:spMkLst>
            <pc:docMk/>
            <pc:sldMk cId="2602206418" sldId="266"/>
            <ac:spMk id="27" creationId="{50A25190-C989-4F04-B3B7-7D393888FB42}"/>
          </ac:spMkLst>
        </pc:spChg>
        <pc:spChg chg="mod">
          <ac:chgData name="Glen Uehara (Student)" userId="3caece44-8ad9-4645-bfb2-6787b4639b64" providerId="ADAL" clId="{8AD4A7C3-BD16-4A64-9DE8-951BE4EB634E}" dt="2021-06-27T02:54:40.275" v="3875" actId="14100"/>
          <ac:spMkLst>
            <pc:docMk/>
            <pc:sldMk cId="2602206418" sldId="266"/>
            <ac:spMk id="30" creationId="{80F2E8C6-9CE5-42B4-A2C6-F95F7B2DAFC7}"/>
          </ac:spMkLst>
        </pc:spChg>
        <pc:spChg chg="mod">
          <ac:chgData name="Glen Uehara (Student)" userId="3caece44-8ad9-4645-bfb2-6787b4639b64" providerId="ADAL" clId="{8AD4A7C3-BD16-4A64-9DE8-951BE4EB634E}" dt="2021-06-24T14:52:09.152" v="811"/>
          <ac:spMkLst>
            <pc:docMk/>
            <pc:sldMk cId="2602206418" sldId="266"/>
            <ac:spMk id="33" creationId="{DC0AA34D-37F7-49B4-A9CE-5FF879F8F434}"/>
          </ac:spMkLst>
        </pc:spChg>
        <pc:spChg chg="mod">
          <ac:chgData name="Glen Uehara (Student)" userId="3caece44-8ad9-4645-bfb2-6787b4639b64" providerId="ADAL" clId="{8AD4A7C3-BD16-4A64-9DE8-951BE4EB634E}" dt="2021-06-24T14:52:22.607" v="816" actId="20577"/>
          <ac:spMkLst>
            <pc:docMk/>
            <pc:sldMk cId="2602206418" sldId="266"/>
            <ac:spMk id="36" creationId="{11A3AF0A-2051-4D95-81C9-591A05F0026A}"/>
          </ac:spMkLst>
        </pc:spChg>
        <pc:grpChg chg="add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11" creationId="{2B15DC00-0ECF-4E02-951A-72CDDAD98C05}"/>
          </ac:grpSpMkLst>
        </pc:grpChg>
        <pc:grpChg chg="add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13" creationId="{219C89A7-D85B-4580-AF3E-42907360CEA5}"/>
          </ac:grpSpMkLst>
        </pc:grpChg>
        <pc:grpChg chg="add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16" creationId="{92C37E97-F1E1-4986-989E-0637A636FF2F}"/>
          </ac:grpSpMkLst>
        </pc:grpChg>
        <pc:grpChg chg="add del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19" creationId="{D5C9A6B4-7142-42E5-94A0-052ABD4B2C4C}"/>
          </ac:grpSpMkLst>
        </pc:grpChg>
        <pc:grpChg chg="add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22" creationId="{105D1FD2-82B1-49EC-92E0-8CC1CFADF36E}"/>
          </ac:grpSpMkLst>
        </pc:grpChg>
        <pc:grpChg chg="add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25" creationId="{87408705-431F-4998-A0B8-E56756891459}"/>
          </ac:grpSpMkLst>
        </pc:grpChg>
        <pc:grpChg chg="add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28" creationId="{054F30FA-550D-444C-A8C4-615FF4329C8C}"/>
          </ac:grpSpMkLst>
        </pc:grpChg>
        <pc:grpChg chg="add del mod">
          <ac:chgData name="Glen Uehara (Student)" userId="3caece44-8ad9-4645-bfb2-6787b4639b64" providerId="ADAL" clId="{8AD4A7C3-BD16-4A64-9DE8-951BE4EB634E}" dt="2021-06-24T14:52:10.459" v="812"/>
          <ac:grpSpMkLst>
            <pc:docMk/>
            <pc:sldMk cId="2602206418" sldId="266"/>
            <ac:grpSpMk id="31" creationId="{62514FE6-335C-4C5F-9837-EBDDAC9CE3B4}"/>
          </ac:grpSpMkLst>
        </pc:grpChg>
        <pc:grpChg chg="add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34" creationId="{9B98FCC3-967A-4A9A-BE2B-BB1D251287E8}"/>
          </ac:grpSpMkLst>
        </pc:grpChg>
        <pc:picChg chg="add del mod">
          <ac:chgData name="Glen Uehara (Student)" userId="3caece44-8ad9-4645-bfb2-6787b4639b64" providerId="ADAL" clId="{8AD4A7C3-BD16-4A64-9DE8-951BE4EB634E}" dt="2021-06-24T14:52:57.199" v="818" actId="478"/>
          <ac:picMkLst>
            <pc:docMk/>
            <pc:sldMk cId="2602206418" sldId="266"/>
            <ac:picMk id="6" creationId="{CD0FF606-57FD-4CA9-A7E2-DC560774F190}"/>
          </ac:picMkLst>
        </pc:picChg>
        <pc:picChg chg="add del">
          <ac:chgData name="Glen Uehara (Student)" userId="3caece44-8ad9-4645-bfb2-6787b4639b64" providerId="ADAL" clId="{8AD4A7C3-BD16-4A64-9DE8-951BE4EB634E}" dt="2021-06-24T14:50:01.721" v="776"/>
          <ac:picMkLst>
            <pc:docMk/>
            <pc:sldMk cId="2602206418" sldId="266"/>
            <ac:picMk id="4098" creationId="{D2776855-49DF-4764-A289-DF0530C38457}"/>
          </ac:picMkLst>
        </pc:picChg>
        <pc:picChg chg="add del mod">
          <ac:chgData name="Glen Uehara (Student)" userId="3caece44-8ad9-4645-bfb2-6787b4639b64" providerId="ADAL" clId="{8AD4A7C3-BD16-4A64-9DE8-951BE4EB634E}" dt="2021-06-24T16:03:28.402" v="1001" actId="478"/>
          <ac:picMkLst>
            <pc:docMk/>
            <pc:sldMk cId="2602206418" sldId="266"/>
            <ac:picMk id="4100" creationId="{AC97C7EC-5438-4819-BC62-0DEC49068275}"/>
          </ac:picMkLst>
        </pc:picChg>
        <pc:cxnChg chg="add mod ord">
          <ac:chgData name="Glen Uehara (Student)" userId="3caece44-8ad9-4645-bfb2-6787b4639b64" providerId="ADAL" clId="{8AD4A7C3-BD16-4A64-9DE8-951BE4EB634E}" dt="2021-06-24T14:49:53.923" v="774" actId="164"/>
          <ac:cxnSpMkLst>
            <pc:docMk/>
            <pc:sldMk cId="2602206418" sldId="266"/>
            <ac:cxnSpMk id="9" creationId="{3B827CFF-A822-4646-8913-6B1D677FBEB2}"/>
          </ac:cxnSpMkLst>
        </pc:cxnChg>
        <pc:cxnChg chg="mod">
          <ac:chgData name="Glen Uehara (Student)" userId="3caece44-8ad9-4645-bfb2-6787b4639b64" providerId="ADAL" clId="{8AD4A7C3-BD16-4A64-9DE8-951BE4EB634E}" dt="2021-06-24T14:50:08.114" v="777"/>
          <ac:cxnSpMkLst>
            <pc:docMk/>
            <pc:sldMk cId="2602206418" sldId="266"/>
            <ac:cxnSpMk id="14" creationId="{F9A863E5-B908-4294-9DF5-DCFAB6B3BEEA}"/>
          </ac:cxnSpMkLst>
        </pc:cxnChg>
        <pc:cxnChg chg="mod">
          <ac:chgData name="Glen Uehara (Student)" userId="3caece44-8ad9-4645-bfb2-6787b4639b64" providerId="ADAL" clId="{8AD4A7C3-BD16-4A64-9DE8-951BE4EB634E}" dt="2021-06-24T14:50:21.117" v="780"/>
          <ac:cxnSpMkLst>
            <pc:docMk/>
            <pc:sldMk cId="2602206418" sldId="266"/>
            <ac:cxnSpMk id="17" creationId="{4D3128F8-6202-4BBF-9026-F8F762D571FF}"/>
          </ac:cxnSpMkLst>
        </pc:cxnChg>
        <pc:cxnChg chg="mod topLvl">
          <ac:chgData name="Glen Uehara (Student)" userId="3caece44-8ad9-4645-bfb2-6787b4639b64" providerId="ADAL" clId="{8AD4A7C3-BD16-4A64-9DE8-951BE4EB634E}" dt="2021-06-24T14:50:51.569" v="793" actId="478"/>
          <ac:cxnSpMkLst>
            <pc:docMk/>
            <pc:sldMk cId="2602206418" sldId="266"/>
            <ac:cxnSpMk id="20" creationId="{FCF50A51-1CC3-467E-A965-DA70CA5CDFEA}"/>
          </ac:cxnSpMkLst>
        </pc:cxnChg>
        <pc:cxnChg chg="mod">
          <ac:chgData name="Glen Uehara (Student)" userId="3caece44-8ad9-4645-bfb2-6787b4639b64" providerId="ADAL" clId="{8AD4A7C3-BD16-4A64-9DE8-951BE4EB634E}" dt="2021-06-24T14:51:02.285" v="796"/>
          <ac:cxnSpMkLst>
            <pc:docMk/>
            <pc:sldMk cId="2602206418" sldId="266"/>
            <ac:cxnSpMk id="23" creationId="{57696837-0D5F-4851-B378-1C9C6E329FAA}"/>
          </ac:cxnSpMkLst>
        </pc:cxnChg>
        <pc:cxnChg chg="mod">
          <ac:chgData name="Glen Uehara (Student)" userId="3caece44-8ad9-4645-bfb2-6787b4639b64" providerId="ADAL" clId="{8AD4A7C3-BD16-4A64-9DE8-951BE4EB634E}" dt="2021-06-24T14:51:40.315" v="803"/>
          <ac:cxnSpMkLst>
            <pc:docMk/>
            <pc:sldMk cId="2602206418" sldId="266"/>
            <ac:cxnSpMk id="26" creationId="{CEDFE4F8-40B4-46A2-9498-1A796486AEB3}"/>
          </ac:cxnSpMkLst>
        </pc:cxnChg>
        <pc:cxnChg chg="mod">
          <ac:chgData name="Glen Uehara (Student)" userId="3caece44-8ad9-4645-bfb2-6787b4639b64" providerId="ADAL" clId="{8AD4A7C3-BD16-4A64-9DE8-951BE4EB634E}" dt="2021-06-24T14:51:47.595" v="805"/>
          <ac:cxnSpMkLst>
            <pc:docMk/>
            <pc:sldMk cId="2602206418" sldId="266"/>
            <ac:cxnSpMk id="29" creationId="{6129C4CF-81F6-4DF7-9FEA-F4B71A55E0CC}"/>
          </ac:cxnSpMkLst>
        </pc:cxnChg>
        <pc:cxnChg chg="mod">
          <ac:chgData name="Glen Uehara (Student)" userId="3caece44-8ad9-4645-bfb2-6787b4639b64" providerId="ADAL" clId="{8AD4A7C3-BD16-4A64-9DE8-951BE4EB634E}" dt="2021-06-24T14:52:09.152" v="811"/>
          <ac:cxnSpMkLst>
            <pc:docMk/>
            <pc:sldMk cId="2602206418" sldId="266"/>
            <ac:cxnSpMk id="32" creationId="{03BA0CB5-BEBD-4FB0-A062-3807A52BF9EE}"/>
          </ac:cxnSpMkLst>
        </pc:cxnChg>
        <pc:cxnChg chg="mod">
          <ac:chgData name="Glen Uehara (Student)" userId="3caece44-8ad9-4645-bfb2-6787b4639b64" providerId="ADAL" clId="{8AD4A7C3-BD16-4A64-9DE8-951BE4EB634E}" dt="2021-06-24T14:52:13.495" v="813"/>
          <ac:cxnSpMkLst>
            <pc:docMk/>
            <pc:sldMk cId="2602206418" sldId="266"/>
            <ac:cxnSpMk id="35" creationId="{7910C56D-2930-43A0-8BD6-6870C8778C47}"/>
          </ac:cxnSpMkLst>
        </pc:cxnChg>
      </pc:sldChg>
      <pc:sldChg chg="addSp delSp modSp new mod modTransition">
        <pc:chgData name="Glen Uehara (Student)" userId="3caece44-8ad9-4645-bfb2-6787b4639b64" providerId="ADAL" clId="{8AD4A7C3-BD16-4A64-9DE8-951BE4EB634E}" dt="2021-06-27T03:33:04.507" v="6072" actId="14100"/>
        <pc:sldMkLst>
          <pc:docMk/>
          <pc:sldMk cId="943477596" sldId="267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943477596" sldId="267"/>
            <ac:spMk id="2" creationId="{FDE0BD6C-A3AA-4997-A6CD-B6F38098D20B}"/>
          </ac:spMkLst>
        </pc:spChg>
        <pc:spChg chg="mod">
          <ac:chgData name="Glen Uehara (Student)" userId="3caece44-8ad9-4645-bfb2-6787b4639b64" providerId="ADAL" clId="{8AD4A7C3-BD16-4A64-9DE8-951BE4EB634E}" dt="2021-06-27T03:33:04.507" v="6072" actId="14100"/>
          <ac:spMkLst>
            <pc:docMk/>
            <pc:sldMk cId="943477596" sldId="267"/>
            <ac:spMk id="3" creationId="{1ED407D6-2602-4E81-876B-561A8214AFF1}"/>
          </ac:spMkLst>
        </pc:spChg>
        <pc:spChg chg="add del mod">
          <ac:chgData name="Glen Uehara (Student)" userId="3caece44-8ad9-4645-bfb2-6787b4639b64" providerId="ADAL" clId="{8AD4A7C3-BD16-4A64-9DE8-951BE4EB634E}" dt="2021-06-24T15:02:38.707" v="874" actId="21"/>
          <ac:spMkLst>
            <pc:docMk/>
            <pc:sldMk cId="943477596" sldId="267"/>
            <ac:spMk id="6" creationId="{5101E3A4-C489-45D0-A31B-4F67FAEB3DFC}"/>
          </ac:spMkLst>
        </pc:spChg>
        <pc:spChg chg="add del mod">
          <ac:chgData name="Glen Uehara (Student)" userId="3caece44-8ad9-4645-bfb2-6787b4639b64" providerId="ADAL" clId="{8AD4A7C3-BD16-4A64-9DE8-951BE4EB634E}" dt="2021-06-24T15:02:38.707" v="874" actId="21"/>
          <ac:spMkLst>
            <pc:docMk/>
            <pc:sldMk cId="943477596" sldId="267"/>
            <ac:spMk id="7" creationId="{3594C25A-5C22-48C1-A564-79E9CA50D297}"/>
          </ac:spMkLst>
        </pc:spChg>
        <pc:spChg chg="add del mod">
          <ac:chgData name="Glen Uehara (Student)" userId="3caece44-8ad9-4645-bfb2-6787b4639b64" providerId="ADAL" clId="{8AD4A7C3-BD16-4A64-9DE8-951BE4EB634E}" dt="2021-06-24T15:02:38.707" v="874" actId="21"/>
          <ac:spMkLst>
            <pc:docMk/>
            <pc:sldMk cId="943477596" sldId="267"/>
            <ac:spMk id="9" creationId="{C1E4318E-F0EB-41F9-AF73-36A0A164CABF}"/>
          </ac:spMkLst>
        </pc:spChg>
        <pc:spChg chg="mod">
          <ac:chgData name="Glen Uehara (Student)" userId="3caece44-8ad9-4645-bfb2-6787b4639b64" providerId="ADAL" clId="{8AD4A7C3-BD16-4A64-9DE8-951BE4EB634E}" dt="2021-06-24T14:58:27.023" v="841"/>
          <ac:spMkLst>
            <pc:docMk/>
            <pc:sldMk cId="943477596" sldId="267"/>
            <ac:spMk id="16" creationId="{D7EF9E63-C6EC-4D2C-AF39-F0CDA7453517}"/>
          </ac:spMkLst>
        </pc:spChg>
        <pc:spChg chg="mod">
          <ac:chgData name="Glen Uehara (Student)" userId="3caece44-8ad9-4645-bfb2-6787b4639b64" providerId="ADAL" clId="{8AD4A7C3-BD16-4A64-9DE8-951BE4EB634E}" dt="2021-06-24T14:58:36.944" v="843"/>
          <ac:spMkLst>
            <pc:docMk/>
            <pc:sldMk cId="943477596" sldId="267"/>
            <ac:spMk id="19" creationId="{F46F16B1-B0A7-4AEF-9CB3-8316B691486E}"/>
          </ac:spMkLst>
        </pc:spChg>
        <pc:spChg chg="add del mod">
          <ac:chgData name="Glen Uehara (Student)" userId="3caece44-8ad9-4645-bfb2-6787b4639b64" providerId="ADAL" clId="{8AD4A7C3-BD16-4A64-9DE8-951BE4EB634E}" dt="2021-06-24T14:59:12.142" v="848" actId="22"/>
          <ac:spMkLst>
            <pc:docMk/>
            <pc:sldMk cId="943477596" sldId="267"/>
            <ac:spMk id="21" creationId="{E9DE080E-3D60-4361-82B0-96D8234FD126}"/>
          </ac:spMkLst>
        </pc:spChg>
        <pc:spChg chg="add mod">
          <ac:chgData name="Glen Uehara (Student)" userId="3caece44-8ad9-4645-bfb2-6787b4639b64" providerId="ADAL" clId="{8AD4A7C3-BD16-4A64-9DE8-951BE4EB634E}" dt="2021-06-24T15:10:45.284" v="983" actId="1076"/>
          <ac:spMkLst>
            <pc:docMk/>
            <pc:sldMk cId="943477596" sldId="267"/>
            <ac:spMk id="23" creationId="{BF25E8BE-D127-406A-80F0-AE071CEF9421}"/>
          </ac:spMkLst>
        </pc:spChg>
        <pc:spChg chg="mod">
          <ac:chgData name="Glen Uehara (Student)" userId="3caece44-8ad9-4645-bfb2-6787b4639b64" providerId="ADAL" clId="{8AD4A7C3-BD16-4A64-9DE8-951BE4EB634E}" dt="2021-06-24T15:00:27.250" v="864"/>
          <ac:spMkLst>
            <pc:docMk/>
            <pc:sldMk cId="943477596" sldId="267"/>
            <ac:spMk id="27" creationId="{55BA461B-5042-4908-B4F1-800EA9CDAB71}"/>
          </ac:spMkLst>
        </pc:spChg>
        <pc:spChg chg="mod">
          <ac:chgData name="Glen Uehara (Student)" userId="3caece44-8ad9-4645-bfb2-6787b4639b64" providerId="ADAL" clId="{8AD4A7C3-BD16-4A64-9DE8-951BE4EB634E}" dt="2021-06-24T15:01:56.178" v="871"/>
          <ac:spMkLst>
            <pc:docMk/>
            <pc:sldMk cId="943477596" sldId="267"/>
            <ac:spMk id="31" creationId="{E3AFCE26-046F-4C24-9705-1D44EE57FC7E}"/>
          </ac:spMkLst>
        </pc:spChg>
        <pc:spChg chg="add mod">
          <ac:chgData name="Glen Uehara (Student)" userId="3caece44-8ad9-4645-bfb2-6787b4639b64" providerId="ADAL" clId="{8AD4A7C3-BD16-4A64-9DE8-951BE4EB634E}" dt="2021-06-27T02:55:30.181" v="3922" actId="1037"/>
          <ac:spMkLst>
            <pc:docMk/>
            <pc:sldMk cId="943477596" sldId="267"/>
            <ac:spMk id="33" creationId="{46D38AC5-FC06-4269-9D77-1BE3F4BA8009}"/>
          </ac:spMkLst>
        </pc:spChg>
        <pc:spChg chg="add mod">
          <ac:chgData name="Glen Uehara (Student)" userId="3caece44-8ad9-4645-bfb2-6787b4639b64" providerId="ADAL" clId="{8AD4A7C3-BD16-4A64-9DE8-951BE4EB634E}" dt="2021-06-27T02:55:30.181" v="3922" actId="1037"/>
          <ac:spMkLst>
            <pc:docMk/>
            <pc:sldMk cId="943477596" sldId="267"/>
            <ac:spMk id="35" creationId="{73D1F160-5D42-42A2-91DA-67A123C1C0F1}"/>
          </ac:spMkLst>
        </pc:spChg>
        <pc:spChg chg="add mod">
          <ac:chgData name="Glen Uehara (Student)" userId="3caece44-8ad9-4645-bfb2-6787b4639b64" providerId="ADAL" clId="{8AD4A7C3-BD16-4A64-9DE8-951BE4EB634E}" dt="2021-06-27T02:55:30.181" v="3922" actId="1037"/>
          <ac:spMkLst>
            <pc:docMk/>
            <pc:sldMk cId="943477596" sldId="267"/>
            <ac:spMk id="37" creationId="{FBCEEDE9-98FD-421C-9D44-F27F4DCD3879}"/>
          </ac:spMkLst>
        </pc:spChg>
        <pc:spChg chg="add mod">
          <ac:chgData name="Glen Uehara (Student)" userId="3caece44-8ad9-4645-bfb2-6787b4639b64" providerId="ADAL" clId="{8AD4A7C3-BD16-4A64-9DE8-951BE4EB634E}" dt="2021-06-27T02:55:30.181" v="3922" actId="1037"/>
          <ac:spMkLst>
            <pc:docMk/>
            <pc:sldMk cId="943477596" sldId="267"/>
            <ac:spMk id="39" creationId="{6790B529-713C-4C69-AE0F-DB2BF8CF0FF9}"/>
          </ac:spMkLst>
        </pc:spChg>
        <pc:grpChg chg="add mod">
          <ac:chgData name="Glen Uehara (Student)" userId="3caece44-8ad9-4645-bfb2-6787b4639b64" providerId="ADAL" clId="{8AD4A7C3-BD16-4A64-9DE8-951BE4EB634E}" dt="2021-06-27T02:55:30.181" v="3922" actId="1037"/>
          <ac:grpSpMkLst>
            <pc:docMk/>
            <pc:sldMk cId="943477596" sldId="267"/>
            <ac:grpSpMk id="14" creationId="{C769131F-471F-4471-A1C9-04FC6A84BE77}"/>
          </ac:grpSpMkLst>
        </pc:grpChg>
        <pc:grpChg chg="add mod">
          <ac:chgData name="Glen Uehara (Student)" userId="3caece44-8ad9-4645-bfb2-6787b4639b64" providerId="ADAL" clId="{8AD4A7C3-BD16-4A64-9DE8-951BE4EB634E}" dt="2021-06-27T02:55:30.181" v="3922" actId="1037"/>
          <ac:grpSpMkLst>
            <pc:docMk/>
            <pc:sldMk cId="943477596" sldId="267"/>
            <ac:grpSpMk id="17" creationId="{7267007C-33CA-4914-BDFE-6B976767E21E}"/>
          </ac:grpSpMkLst>
        </pc:grpChg>
        <pc:grpChg chg="add mod">
          <ac:chgData name="Glen Uehara (Student)" userId="3caece44-8ad9-4645-bfb2-6787b4639b64" providerId="ADAL" clId="{8AD4A7C3-BD16-4A64-9DE8-951BE4EB634E}" dt="2021-06-27T02:55:30.181" v="3922" actId="1037"/>
          <ac:grpSpMkLst>
            <pc:docMk/>
            <pc:sldMk cId="943477596" sldId="267"/>
            <ac:grpSpMk id="25" creationId="{4E807B97-688E-4561-A822-D8964A5112F5}"/>
          </ac:grpSpMkLst>
        </pc:grpChg>
        <pc:grpChg chg="add mod">
          <ac:chgData name="Glen Uehara (Student)" userId="3caece44-8ad9-4645-bfb2-6787b4639b64" providerId="ADAL" clId="{8AD4A7C3-BD16-4A64-9DE8-951BE4EB634E}" dt="2021-06-27T02:55:30.181" v="3922" actId="1037"/>
          <ac:grpSpMkLst>
            <pc:docMk/>
            <pc:sldMk cId="943477596" sldId="267"/>
            <ac:grpSpMk id="29" creationId="{90701CC4-B9D0-4290-A032-569FFFE4C3C4}"/>
          </ac:grpSpMkLst>
        </pc:grpChg>
        <pc:graphicFrameChg chg="add del mod">
          <ac:chgData name="Glen Uehara (Student)" userId="3caece44-8ad9-4645-bfb2-6787b4639b64" providerId="ADAL" clId="{8AD4A7C3-BD16-4A64-9DE8-951BE4EB634E}" dt="2021-06-24T15:02:38.707" v="874" actId="21"/>
          <ac:graphicFrameMkLst>
            <pc:docMk/>
            <pc:sldMk cId="943477596" sldId="267"/>
            <ac:graphicFrameMk id="4" creationId="{124227BD-2F91-4987-93C4-E25D82E0FC0E}"/>
          </ac:graphicFrameMkLst>
        </pc:graphicFrameChg>
        <pc:graphicFrameChg chg="add del mod">
          <ac:chgData name="Glen Uehara (Student)" userId="3caece44-8ad9-4645-bfb2-6787b4639b64" providerId="ADAL" clId="{8AD4A7C3-BD16-4A64-9DE8-951BE4EB634E}" dt="2021-06-24T15:02:38.707" v="874" actId="21"/>
          <ac:graphicFrameMkLst>
            <pc:docMk/>
            <pc:sldMk cId="943477596" sldId="267"/>
            <ac:graphicFrameMk id="5" creationId="{7CC29B15-BEFD-49BE-9838-38CB308287DD}"/>
          </ac:graphicFrameMkLst>
        </pc:graphicFrameChg>
        <pc:picChg chg="add del mod">
          <ac:chgData name="Glen Uehara (Student)" userId="3caece44-8ad9-4645-bfb2-6787b4639b64" providerId="ADAL" clId="{8AD4A7C3-BD16-4A64-9DE8-951BE4EB634E}" dt="2021-06-24T15:00:05.664" v="858" actId="478"/>
          <ac:picMkLst>
            <pc:docMk/>
            <pc:sldMk cId="943477596" sldId="267"/>
            <ac:picMk id="11" creationId="{8D9797D0-86B5-489A-88A4-979E61631ABA}"/>
          </ac:picMkLst>
        </pc:picChg>
        <pc:picChg chg="add mod">
          <ac:chgData name="Glen Uehara (Student)" userId="3caece44-8ad9-4645-bfb2-6787b4639b64" providerId="ADAL" clId="{8AD4A7C3-BD16-4A64-9DE8-951BE4EB634E}" dt="2021-06-27T02:55:12.928" v="3891" actId="1038"/>
          <ac:picMkLst>
            <pc:docMk/>
            <pc:sldMk cId="943477596" sldId="267"/>
            <ac:picMk id="3074" creationId="{1076161B-093C-482B-BFB3-9B5890DD25FE}"/>
          </ac:picMkLst>
        </pc:picChg>
        <pc:picChg chg="add mod">
          <ac:chgData name="Glen Uehara (Student)" userId="3caece44-8ad9-4645-bfb2-6787b4639b64" providerId="ADAL" clId="{8AD4A7C3-BD16-4A64-9DE8-951BE4EB634E}" dt="2021-06-27T02:55:12.928" v="3891" actId="1038"/>
          <ac:picMkLst>
            <pc:docMk/>
            <pc:sldMk cId="943477596" sldId="267"/>
            <ac:picMk id="3076" creationId="{BB429BED-AEEF-49E8-91B2-5ECFA1E38898}"/>
          </ac:picMkLst>
        </pc:picChg>
        <pc:picChg chg="add mod">
          <ac:chgData name="Glen Uehara (Student)" userId="3caece44-8ad9-4645-bfb2-6787b4639b64" providerId="ADAL" clId="{8AD4A7C3-BD16-4A64-9DE8-951BE4EB634E}" dt="2021-06-27T02:55:12.928" v="3891" actId="1038"/>
          <ac:picMkLst>
            <pc:docMk/>
            <pc:sldMk cId="943477596" sldId="267"/>
            <ac:picMk id="3078" creationId="{21B7AC64-1B6F-49C7-8E0C-AAEB132CB55A}"/>
          </ac:picMkLst>
        </pc:picChg>
        <pc:picChg chg="add mod">
          <ac:chgData name="Glen Uehara (Student)" userId="3caece44-8ad9-4645-bfb2-6787b4639b64" providerId="ADAL" clId="{8AD4A7C3-BD16-4A64-9DE8-951BE4EB634E}" dt="2021-06-27T02:55:12.928" v="3891" actId="1038"/>
          <ac:picMkLst>
            <pc:docMk/>
            <pc:sldMk cId="943477596" sldId="267"/>
            <ac:picMk id="3080" creationId="{4B2E8DA6-50E3-4533-ABF8-D670DF7DB49D}"/>
          </ac:picMkLst>
        </pc:picChg>
        <pc:cxnChg chg="mod">
          <ac:chgData name="Glen Uehara (Student)" userId="3caece44-8ad9-4645-bfb2-6787b4639b64" providerId="ADAL" clId="{8AD4A7C3-BD16-4A64-9DE8-951BE4EB634E}" dt="2021-06-24T14:58:27.023" v="841"/>
          <ac:cxnSpMkLst>
            <pc:docMk/>
            <pc:sldMk cId="943477596" sldId="267"/>
            <ac:cxnSpMk id="15" creationId="{44B3D0E5-13FD-40E9-A64F-989B9D5FC973}"/>
          </ac:cxnSpMkLst>
        </pc:cxnChg>
        <pc:cxnChg chg="mod">
          <ac:chgData name="Glen Uehara (Student)" userId="3caece44-8ad9-4645-bfb2-6787b4639b64" providerId="ADAL" clId="{8AD4A7C3-BD16-4A64-9DE8-951BE4EB634E}" dt="2021-06-24T14:58:36.944" v="843"/>
          <ac:cxnSpMkLst>
            <pc:docMk/>
            <pc:sldMk cId="943477596" sldId="267"/>
            <ac:cxnSpMk id="18" creationId="{7C082FAD-D74F-475E-AE1C-061A4E015DC8}"/>
          </ac:cxnSpMkLst>
        </pc:cxnChg>
        <pc:cxnChg chg="mod">
          <ac:chgData name="Glen Uehara (Student)" userId="3caece44-8ad9-4645-bfb2-6787b4639b64" providerId="ADAL" clId="{8AD4A7C3-BD16-4A64-9DE8-951BE4EB634E}" dt="2021-06-24T15:00:27.250" v="864"/>
          <ac:cxnSpMkLst>
            <pc:docMk/>
            <pc:sldMk cId="943477596" sldId="267"/>
            <ac:cxnSpMk id="26" creationId="{2894465D-30B1-4B08-9F21-B73D569247EF}"/>
          </ac:cxnSpMkLst>
        </pc:cxnChg>
        <pc:cxnChg chg="mod">
          <ac:chgData name="Glen Uehara (Student)" userId="3caece44-8ad9-4645-bfb2-6787b4639b64" providerId="ADAL" clId="{8AD4A7C3-BD16-4A64-9DE8-951BE4EB634E}" dt="2021-06-24T15:01:56.178" v="871"/>
          <ac:cxnSpMkLst>
            <pc:docMk/>
            <pc:sldMk cId="943477596" sldId="267"/>
            <ac:cxnSpMk id="30" creationId="{540E6E55-9756-4604-86E2-4E57061EF745}"/>
          </ac:cxnSpMkLst>
        </pc:cxnChg>
      </pc:sldChg>
      <pc:sldChg chg="modSp new del mod ord modTransition">
        <pc:chgData name="Glen Uehara (Student)" userId="3caece44-8ad9-4645-bfb2-6787b4639b64" providerId="ADAL" clId="{8AD4A7C3-BD16-4A64-9DE8-951BE4EB634E}" dt="2021-06-27T03:23:06.978" v="5866" actId="47"/>
        <pc:sldMkLst>
          <pc:docMk/>
          <pc:sldMk cId="3366442592" sldId="268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3366442592" sldId="268"/>
            <ac:spMk id="2" creationId="{BF3BDED0-1E8B-4181-837E-CE2BB7F84B8B}"/>
          </ac:spMkLst>
        </pc:spChg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3366442592" sldId="268"/>
            <ac:spMk id="3" creationId="{5837FC2F-97C6-42CF-AC5C-8AEDB68B1BD6}"/>
          </ac:spMkLst>
        </pc:spChg>
      </pc:sldChg>
      <pc:sldChg chg="addSp modSp new mod modTransition modShow">
        <pc:chgData name="Glen Uehara (Student)" userId="3caece44-8ad9-4645-bfb2-6787b4639b64" providerId="ADAL" clId="{8AD4A7C3-BD16-4A64-9DE8-951BE4EB634E}" dt="2021-06-29T02:57:53.695" v="7355" actId="729"/>
        <pc:sldMkLst>
          <pc:docMk/>
          <pc:sldMk cId="3904935711" sldId="269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3904935711" sldId="269"/>
            <ac:spMk id="2" creationId="{806D274D-7EDA-4F60-BFEB-B243D763A423}"/>
          </ac:spMkLst>
        </pc:spChg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3904935711" sldId="269"/>
            <ac:spMk id="3" creationId="{7091AB4B-500A-40E0-8192-ACBF0C494293}"/>
          </ac:spMkLst>
        </pc:spChg>
        <pc:spChg chg="add mod">
          <ac:chgData name="Glen Uehara (Student)" userId="3caece44-8ad9-4645-bfb2-6787b4639b64" providerId="ADAL" clId="{8AD4A7C3-BD16-4A64-9DE8-951BE4EB634E}" dt="2021-06-24T15:02:42.403" v="875"/>
          <ac:spMkLst>
            <pc:docMk/>
            <pc:sldMk cId="3904935711" sldId="269"/>
            <ac:spMk id="6" creationId="{7D014C1F-0B36-40F4-BD78-AB2AEE166822}"/>
          </ac:spMkLst>
        </pc:spChg>
        <pc:spChg chg="add mod">
          <ac:chgData name="Glen Uehara (Student)" userId="3caece44-8ad9-4645-bfb2-6787b4639b64" providerId="ADAL" clId="{8AD4A7C3-BD16-4A64-9DE8-951BE4EB634E}" dt="2021-06-24T15:02:42.403" v="875"/>
          <ac:spMkLst>
            <pc:docMk/>
            <pc:sldMk cId="3904935711" sldId="269"/>
            <ac:spMk id="7" creationId="{54EBD81C-7CD1-49A0-A502-1B94C2E0E285}"/>
          </ac:spMkLst>
        </pc:spChg>
        <pc:spChg chg="add mod">
          <ac:chgData name="Glen Uehara (Student)" userId="3caece44-8ad9-4645-bfb2-6787b4639b64" providerId="ADAL" clId="{8AD4A7C3-BD16-4A64-9DE8-951BE4EB634E}" dt="2021-06-24T15:02:42.403" v="875"/>
          <ac:spMkLst>
            <pc:docMk/>
            <pc:sldMk cId="3904935711" sldId="269"/>
            <ac:spMk id="8" creationId="{5B1251D1-2264-46E3-8207-5D93362032D4}"/>
          </ac:spMkLst>
        </pc:spChg>
        <pc:graphicFrameChg chg="add mod">
          <ac:chgData name="Glen Uehara (Student)" userId="3caece44-8ad9-4645-bfb2-6787b4639b64" providerId="ADAL" clId="{8AD4A7C3-BD16-4A64-9DE8-951BE4EB634E}" dt="2021-06-24T15:02:42.403" v="875"/>
          <ac:graphicFrameMkLst>
            <pc:docMk/>
            <pc:sldMk cId="3904935711" sldId="269"/>
            <ac:graphicFrameMk id="4" creationId="{248DC37F-11C4-4178-852C-7E3E79065BAA}"/>
          </ac:graphicFrameMkLst>
        </pc:graphicFrameChg>
        <pc:graphicFrameChg chg="add mod">
          <ac:chgData name="Glen Uehara (Student)" userId="3caece44-8ad9-4645-bfb2-6787b4639b64" providerId="ADAL" clId="{8AD4A7C3-BD16-4A64-9DE8-951BE4EB634E}" dt="2021-06-24T15:02:42.403" v="875"/>
          <ac:graphicFrameMkLst>
            <pc:docMk/>
            <pc:sldMk cId="3904935711" sldId="269"/>
            <ac:graphicFrameMk id="5" creationId="{0B242300-3D6B-45FA-8D1C-2DD199D18B1E}"/>
          </ac:graphicFrameMkLst>
        </pc:graphicFrameChg>
      </pc:sldChg>
      <pc:sldChg chg="addSp delSp modSp new mod modTransition">
        <pc:chgData name="Glen Uehara (Student)" userId="3caece44-8ad9-4645-bfb2-6787b4639b64" providerId="ADAL" clId="{8AD4A7C3-BD16-4A64-9DE8-951BE4EB634E}" dt="2021-06-29T02:43:58.121" v="6449" actId="1076"/>
        <pc:sldMkLst>
          <pc:docMk/>
          <pc:sldMk cId="4095871921" sldId="270"/>
        </pc:sldMkLst>
        <pc:spChg chg="mod">
          <ac:chgData name="Glen Uehara (Student)" userId="3caece44-8ad9-4645-bfb2-6787b4639b64" providerId="ADAL" clId="{8AD4A7C3-BD16-4A64-9DE8-951BE4EB634E}" dt="2021-06-29T02:38:32.260" v="6397" actId="20577"/>
          <ac:spMkLst>
            <pc:docMk/>
            <pc:sldMk cId="4095871921" sldId="270"/>
            <ac:spMk id="2" creationId="{9FD5E8F9-C592-4BBA-ACC3-F7B8506CED96}"/>
          </ac:spMkLst>
        </pc:spChg>
        <pc:spChg chg="del mod">
          <ac:chgData name="Glen Uehara (Student)" userId="3caece44-8ad9-4645-bfb2-6787b4639b64" providerId="ADAL" clId="{8AD4A7C3-BD16-4A64-9DE8-951BE4EB634E}" dt="2021-06-29T02:42:12.203" v="6432" actId="478"/>
          <ac:spMkLst>
            <pc:docMk/>
            <pc:sldMk cId="4095871921" sldId="270"/>
            <ac:spMk id="3" creationId="{C7F5F0BA-F1BE-46C0-BC92-2C0BC20E8913}"/>
          </ac:spMkLst>
        </pc:spChg>
        <pc:spChg chg="add mod">
          <ac:chgData name="Glen Uehara (Student)" userId="3caece44-8ad9-4645-bfb2-6787b4639b64" providerId="ADAL" clId="{8AD4A7C3-BD16-4A64-9DE8-951BE4EB634E}" dt="2021-06-29T02:43:58.121" v="6449" actId="1076"/>
          <ac:spMkLst>
            <pc:docMk/>
            <pc:sldMk cId="4095871921" sldId="270"/>
            <ac:spMk id="7" creationId="{45D3EABF-F45C-4E68-9202-70411CEBEE22}"/>
          </ac:spMkLst>
        </pc:spChg>
        <pc:spChg chg="add del">
          <ac:chgData name="Glen Uehara (Student)" userId="3caece44-8ad9-4645-bfb2-6787b4639b64" providerId="ADAL" clId="{8AD4A7C3-BD16-4A64-9DE8-951BE4EB634E}" dt="2021-06-29T02:31:45.588" v="6228" actId="22"/>
          <ac:spMkLst>
            <pc:docMk/>
            <pc:sldMk cId="4095871921" sldId="270"/>
            <ac:spMk id="8" creationId="{91BA53F5-F65A-4167-AFB4-04755195DD3E}"/>
          </ac:spMkLst>
        </pc:spChg>
        <pc:spChg chg="add del">
          <ac:chgData name="Glen Uehara (Student)" userId="3caece44-8ad9-4645-bfb2-6787b4639b64" providerId="ADAL" clId="{8AD4A7C3-BD16-4A64-9DE8-951BE4EB634E}" dt="2021-06-29T02:39:13.506" v="6413" actId="22"/>
          <ac:spMkLst>
            <pc:docMk/>
            <pc:sldMk cId="4095871921" sldId="270"/>
            <ac:spMk id="9" creationId="{537EE039-C6AE-401B-805D-D0AF5FFEBB89}"/>
          </ac:spMkLst>
        </pc:spChg>
        <pc:spChg chg="add del">
          <ac:chgData name="Glen Uehara (Student)" userId="3caece44-8ad9-4645-bfb2-6787b4639b64" providerId="ADAL" clId="{8AD4A7C3-BD16-4A64-9DE8-951BE4EB634E}" dt="2021-06-29T02:41:29.331" v="6424" actId="22"/>
          <ac:spMkLst>
            <pc:docMk/>
            <pc:sldMk cId="4095871921" sldId="270"/>
            <ac:spMk id="13" creationId="{3B11776E-82B3-4780-B107-60D29537A350}"/>
          </ac:spMkLst>
        </pc:spChg>
        <pc:spChg chg="add del mod">
          <ac:chgData name="Glen Uehara (Student)" userId="3caece44-8ad9-4645-bfb2-6787b4639b64" providerId="ADAL" clId="{8AD4A7C3-BD16-4A64-9DE8-951BE4EB634E}" dt="2021-06-29T02:43:52.355" v="6448" actId="478"/>
          <ac:spMkLst>
            <pc:docMk/>
            <pc:sldMk cId="4095871921" sldId="270"/>
            <ac:spMk id="14" creationId="{3BF4D72F-3BB7-4CBF-8D09-7A4BD77EA08E}"/>
          </ac:spMkLst>
        </pc:spChg>
        <pc:spChg chg="add del">
          <ac:chgData name="Glen Uehara (Student)" userId="3caece44-8ad9-4645-bfb2-6787b4639b64" providerId="ADAL" clId="{8AD4A7C3-BD16-4A64-9DE8-951BE4EB634E}" dt="2021-06-29T02:41:49.593" v="6431" actId="22"/>
          <ac:spMkLst>
            <pc:docMk/>
            <pc:sldMk cId="4095871921" sldId="270"/>
            <ac:spMk id="16" creationId="{246CBEFE-CC43-4935-B313-28045AD504FA}"/>
          </ac:spMkLst>
        </pc:spChg>
        <pc:spChg chg="add del mod">
          <ac:chgData name="Glen Uehara (Student)" userId="3caece44-8ad9-4645-bfb2-6787b4639b64" providerId="ADAL" clId="{8AD4A7C3-BD16-4A64-9DE8-951BE4EB634E}" dt="2021-06-29T02:42:18.581" v="6433" actId="478"/>
          <ac:spMkLst>
            <pc:docMk/>
            <pc:sldMk cId="4095871921" sldId="270"/>
            <ac:spMk id="18" creationId="{8C02D093-66EE-4CDF-94E6-13F7FACBA9F3}"/>
          </ac:spMkLst>
        </pc:spChg>
        <pc:spChg chg="add mod">
          <ac:chgData name="Glen Uehara (Student)" userId="3caece44-8ad9-4645-bfb2-6787b4639b64" providerId="ADAL" clId="{8AD4A7C3-BD16-4A64-9DE8-951BE4EB634E}" dt="2021-06-29T02:43:35.440" v="6447" actId="1076"/>
          <ac:spMkLst>
            <pc:docMk/>
            <pc:sldMk cId="4095871921" sldId="270"/>
            <ac:spMk id="25" creationId="{736431BD-1639-4683-8937-E35BBAF168BC}"/>
          </ac:spMkLst>
        </pc:spChg>
        <pc:picChg chg="add del mod ord">
          <ac:chgData name="Glen Uehara (Student)" userId="3caece44-8ad9-4645-bfb2-6787b4639b64" providerId="ADAL" clId="{8AD4A7C3-BD16-4A64-9DE8-951BE4EB634E}" dt="2021-06-29T02:39:12.046" v="6411" actId="478"/>
          <ac:picMkLst>
            <pc:docMk/>
            <pc:sldMk cId="4095871921" sldId="270"/>
            <ac:picMk id="5" creationId="{DA24C3FC-FCBF-4529-9263-7C58EB965F4D}"/>
          </ac:picMkLst>
        </pc:picChg>
        <pc:picChg chg="add mod">
          <ac:chgData name="Glen Uehara (Student)" userId="3caece44-8ad9-4645-bfb2-6787b4639b64" providerId="ADAL" clId="{8AD4A7C3-BD16-4A64-9DE8-951BE4EB634E}" dt="2021-06-29T02:42:28.289" v="6435" actId="1076"/>
          <ac:picMkLst>
            <pc:docMk/>
            <pc:sldMk cId="4095871921" sldId="270"/>
            <ac:picMk id="11" creationId="{C2D500FB-4CB6-442F-B72A-F6565636D788}"/>
          </ac:picMkLst>
        </pc:picChg>
        <pc:picChg chg="add mod">
          <ac:chgData name="Glen Uehara (Student)" userId="3caece44-8ad9-4645-bfb2-6787b4639b64" providerId="ADAL" clId="{8AD4A7C3-BD16-4A64-9DE8-951BE4EB634E}" dt="2021-06-29T02:42:32.936" v="6437" actId="1076"/>
          <ac:picMkLst>
            <pc:docMk/>
            <pc:sldMk cId="4095871921" sldId="270"/>
            <ac:picMk id="20" creationId="{C72CB850-C394-498A-9691-4CA1C9BDC398}"/>
          </ac:picMkLst>
        </pc:picChg>
        <pc:picChg chg="add mod">
          <ac:chgData name="Glen Uehara (Student)" userId="3caece44-8ad9-4645-bfb2-6787b4639b64" providerId="ADAL" clId="{8AD4A7C3-BD16-4A64-9DE8-951BE4EB634E}" dt="2021-06-29T02:42:52.475" v="6439" actId="1076"/>
          <ac:picMkLst>
            <pc:docMk/>
            <pc:sldMk cId="4095871921" sldId="270"/>
            <ac:picMk id="22" creationId="{2DDC85A3-113F-43C2-AC28-0596DCABC387}"/>
          </ac:picMkLst>
        </pc:picChg>
        <pc:picChg chg="add mod">
          <ac:chgData name="Glen Uehara (Student)" userId="3caece44-8ad9-4645-bfb2-6787b4639b64" providerId="ADAL" clId="{8AD4A7C3-BD16-4A64-9DE8-951BE4EB634E}" dt="2021-06-29T02:43:11.525" v="6441" actId="1076"/>
          <ac:picMkLst>
            <pc:docMk/>
            <pc:sldMk cId="4095871921" sldId="270"/>
            <ac:picMk id="24" creationId="{7AD60243-BE19-442F-A18D-566046D318A4}"/>
          </ac:picMkLst>
        </pc:picChg>
      </pc:sldChg>
      <pc:sldChg chg="addSp modSp new mod modTransition">
        <pc:chgData name="Glen Uehara (Student)" userId="3caece44-8ad9-4645-bfb2-6787b4639b64" providerId="ADAL" clId="{8AD4A7C3-BD16-4A64-9DE8-951BE4EB634E}" dt="2021-06-29T02:30:07.839" v="6225" actId="6549"/>
        <pc:sldMkLst>
          <pc:docMk/>
          <pc:sldMk cId="1179718419" sldId="271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1179718419" sldId="271"/>
            <ac:spMk id="2" creationId="{B41280D3-B14B-4F89-A901-490F695EFA74}"/>
          </ac:spMkLst>
        </pc:spChg>
        <pc:spChg chg="mod">
          <ac:chgData name="Glen Uehara (Student)" userId="3caece44-8ad9-4645-bfb2-6787b4639b64" providerId="ADAL" clId="{8AD4A7C3-BD16-4A64-9DE8-951BE4EB634E}" dt="2021-06-29T02:30:07.839" v="6225" actId="6549"/>
          <ac:spMkLst>
            <pc:docMk/>
            <pc:sldMk cId="1179718419" sldId="271"/>
            <ac:spMk id="3" creationId="{3346B372-9FEC-4396-AFBD-DF93A622AECB}"/>
          </ac:spMkLst>
        </pc:spChg>
        <pc:spChg chg="add mod">
          <ac:chgData name="Glen Uehara (Student)" userId="3caece44-8ad9-4645-bfb2-6787b4639b64" providerId="ADAL" clId="{8AD4A7C3-BD16-4A64-9DE8-951BE4EB634E}" dt="2021-06-24T16:23:22.247" v="1613" actId="14100"/>
          <ac:spMkLst>
            <pc:docMk/>
            <pc:sldMk cId="1179718419" sldId="271"/>
            <ac:spMk id="6" creationId="{3737A8C2-E302-4343-B9B3-543A326A454C}"/>
          </ac:spMkLst>
        </pc:spChg>
        <pc:picChg chg="add mod">
          <ac:chgData name="Glen Uehara (Student)" userId="3caece44-8ad9-4645-bfb2-6787b4639b64" providerId="ADAL" clId="{8AD4A7C3-BD16-4A64-9DE8-951BE4EB634E}" dt="2021-06-27T03:33:49.564" v="6082" actId="14100"/>
          <ac:picMkLst>
            <pc:docMk/>
            <pc:sldMk cId="1179718419" sldId="271"/>
            <ac:picMk id="6146" creationId="{25D82EEA-B3C7-43F1-8F94-1B162107A3EF}"/>
          </ac:picMkLst>
        </pc:picChg>
      </pc:sldChg>
      <pc:sldChg chg="addSp modSp new mod modTransition">
        <pc:chgData name="Glen Uehara (Student)" userId="3caece44-8ad9-4645-bfb2-6787b4639b64" providerId="ADAL" clId="{8AD4A7C3-BD16-4A64-9DE8-951BE4EB634E}" dt="2021-06-29T02:49:33.268" v="6690" actId="20577"/>
        <pc:sldMkLst>
          <pc:docMk/>
          <pc:sldMk cId="3603549181" sldId="272"/>
        </pc:sldMkLst>
        <pc:spChg chg="mod">
          <ac:chgData name="Glen Uehara (Student)" userId="3caece44-8ad9-4645-bfb2-6787b4639b64" providerId="ADAL" clId="{8AD4A7C3-BD16-4A64-9DE8-951BE4EB634E}" dt="2021-06-29T02:49:24.284" v="6689" actId="20577"/>
          <ac:spMkLst>
            <pc:docMk/>
            <pc:sldMk cId="3603549181" sldId="272"/>
            <ac:spMk id="2" creationId="{B1C3A9F6-BF45-4632-9FAA-13E2F99D9766}"/>
          </ac:spMkLst>
        </pc:spChg>
        <pc:spChg chg="mod">
          <ac:chgData name="Glen Uehara (Student)" userId="3caece44-8ad9-4645-bfb2-6787b4639b64" providerId="ADAL" clId="{8AD4A7C3-BD16-4A64-9DE8-951BE4EB634E}" dt="2021-06-29T02:49:33.268" v="6690" actId="20577"/>
          <ac:spMkLst>
            <pc:docMk/>
            <pc:sldMk cId="3603549181" sldId="272"/>
            <ac:spMk id="3" creationId="{36A546FF-A114-4AF0-80FA-3506C2A54928}"/>
          </ac:spMkLst>
        </pc:spChg>
        <pc:picChg chg="add mod ord">
          <ac:chgData name="Glen Uehara (Student)" userId="3caece44-8ad9-4645-bfb2-6787b4639b64" providerId="ADAL" clId="{8AD4A7C3-BD16-4A64-9DE8-951BE4EB634E}" dt="2021-06-27T03:35:59.547" v="6106" actId="1076"/>
          <ac:picMkLst>
            <pc:docMk/>
            <pc:sldMk cId="3603549181" sldId="272"/>
            <ac:picMk id="4" creationId="{14F86A17-0F1B-43C1-AD03-F75B567B62FC}"/>
          </ac:picMkLst>
        </pc:picChg>
      </pc:sldChg>
      <pc:sldChg chg="modSp new mod modTransition">
        <pc:chgData name="Glen Uehara (Student)" userId="3caece44-8ad9-4645-bfb2-6787b4639b64" providerId="ADAL" clId="{8AD4A7C3-BD16-4A64-9DE8-951BE4EB634E}" dt="2021-06-29T02:50:39.502" v="6767" actId="20577"/>
        <pc:sldMkLst>
          <pc:docMk/>
          <pc:sldMk cId="1285477359" sldId="273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1285477359" sldId="273"/>
            <ac:spMk id="2" creationId="{FF541FA0-703E-4957-A236-CFAC589D03BC}"/>
          </ac:spMkLst>
        </pc:spChg>
        <pc:spChg chg="mod">
          <ac:chgData name="Glen Uehara (Student)" userId="3caece44-8ad9-4645-bfb2-6787b4639b64" providerId="ADAL" clId="{8AD4A7C3-BD16-4A64-9DE8-951BE4EB634E}" dt="2021-06-29T02:50:39.502" v="6767" actId="20577"/>
          <ac:spMkLst>
            <pc:docMk/>
            <pc:sldMk cId="1285477359" sldId="273"/>
            <ac:spMk id="3" creationId="{45193E16-63BC-49F7-9999-7E7EC7414E94}"/>
          </ac:spMkLst>
        </pc:spChg>
      </pc:sldChg>
      <pc:sldChg chg="addSp modSp new mod modTransition">
        <pc:chgData name="Glen Uehara (Student)" userId="3caece44-8ad9-4645-bfb2-6787b4639b64" providerId="ADAL" clId="{8AD4A7C3-BD16-4A64-9DE8-951BE4EB634E}" dt="2021-06-27T03:34:52.790" v="6096" actId="404"/>
        <pc:sldMkLst>
          <pc:docMk/>
          <pc:sldMk cId="3090847102" sldId="274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3090847102" sldId="274"/>
            <ac:spMk id="2" creationId="{0C3D4ECF-C5D7-4EB7-AB8D-2F8D1A3448A3}"/>
          </ac:spMkLst>
        </pc:spChg>
        <pc:spChg chg="mod">
          <ac:chgData name="Glen Uehara (Student)" userId="3caece44-8ad9-4645-bfb2-6787b4639b64" providerId="ADAL" clId="{8AD4A7C3-BD16-4A64-9DE8-951BE4EB634E}" dt="2021-06-27T03:34:52.790" v="6096" actId="404"/>
          <ac:spMkLst>
            <pc:docMk/>
            <pc:sldMk cId="3090847102" sldId="274"/>
            <ac:spMk id="3" creationId="{B340412D-5825-4BB5-B56D-50C894EF3A8E}"/>
          </ac:spMkLst>
        </pc:spChg>
        <pc:graphicFrameChg chg="add mod modGraphic">
          <ac:chgData name="Glen Uehara (Student)" userId="3caece44-8ad9-4645-bfb2-6787b4639b64" providerId="ADAL" clId="{8AD4A7C3-BD16-4A64-9DE8-951BE4EB634E}" dt="2021-06-27T03:11:11.211" v="4565" actId="1076"/>
          <ac:graphicFrameMkLst>
            <pc:docMk/>
            <pc:sldMk cId="3090847102" sldId="274"/>
            <ac:graphicFrameMk id="4" creationId="{B6DA8946-2A99-4C8B-BC1C-0C1C2D117787}"/>
          </ac:graphicFrameMkLst>
        </pc:graphicFrameChg>
      </pc:sldChg>
      <pc:sldChg chg="modSp new mod modTransition modShow">
        <pc:chgData name="Glen Uehara (Student)" userId="3caece44-8ad9-4645-bfb2-6787b4639b64" providerId="ADAL" clId="{8AD4A7C3-BD16-4A64-9DE8-951BE4EB634E}" dt="2021-06-29T02:57:47.963" v="7352" actId="729"/>
        <pc:sldMkLst>
          <pc:docMk/>
          <pc:sldMk cId="2085538642" sldId="275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2085538642" sldId="275"/>
            <ac:spMk id="2" creationId="{61B28E12-9DF9-44BD-8F47-85C90F03B7FD}"/>
          </ac:spMkLst>
        </pc:spChg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2085538642" sldId="275"/>
            <ac:spMk id="3" creationId="{02963372-9DAD-4040-A0C4-5824EC1130B0}"/>
          </ac:spMkLst>
        </pc:spChg>
      </pc:sldChg>
      <pc:sldChg chg="new del">
        <pc:chgData name="Glen Uehara (Student)" userId="3caece44-8ad9-4645-bfb2-6787b4639b64" providerId="ADAL" clId="{8AD4A7C3-BD16-4A64-9DE8-951BE4EB634E}" dt="2021-06-25T13:40:51.155" v="3357" actId="47"/>
        <pc:sldMkLst>
          <pc:docMk/>
          <pc:sldMk cId="1587452801" sldId="276"/>
        </pc:sldMkLst>
      </pc:sldChg>
      <pc:sldChg chg="addSp delSp modSp new mod modTransition modShow">
        <pc:chgData name="Glen Uehara (Student)" userId="3caece44-8ad9-4645-bfb2-6787b4639b64" providerId="ADAL" clId="{8AD4A7C3-BD16-4A64-9DE8-951BE4EB634E}" dt="2021-06-29T02:57:51.985" v="7354" actId="729"/>
        <pc:sldMkLst>
          <pc:docMk/>
          <pc:sldMk cId="393061282" sldId="277"/>
        </pc:sldMkLst>
        <pc:spChg chg="add del">
          <ac:chgData name="Glen Uehara (Student)" userId="3caece44-8ad9-4645-bfb2-6787b4639b64" providerId="ADAL" clId="{8AD4A7C3-BD16-4A64-9DE8-951BE4EB634E}" dt="2021-06-25T13:51:58.714" v="3359"/>
          <ac:spMkLst>
            <pc:docMk/>
            <pc:sldMk cId="393061282" sldId="277"/>
            <ac:spMk id="4" creationId="{288389F8-EACD-46BB-9F6B-92CC4D174FE0}"/>
          </ac:spMkLst>
        </pc:spChg>
        <pc:picChg chg="add mod">
          <ac:chgData name="Glen Uehara (Student)" userId="3caece44-8ad9-4645-bfb2-6787b4639b64" providerId="ADAL" clId="{8AD4A7C3-BD16-4A64-9DE8-951BE4EB634E}" dt="2021-06-25T13:52:42.540" v="3360"/>
          <ac:picMkLst>
            <pc:docMk/>
            <pc:sldMk cId="393061282" sldId="277"/>
            <ac:picMk id="6" creationId="{C9F77B85-E1F1-455C-BB20-27BBFD6B7CD5}"/>
          </ac:picMkLst>
        </pc:picChg>
      </pc:sldChg>
      <pc:sldChg chg="modSp add mod ord modShow">
        <pc:chgData name="Glen Uehara (Student)" userId="3caece44-8ad9-4645-bfb2-6787b4639b64" providerId="ADAL" clId="{8AD4A7C3-BD16-4A64-9DE8-951BE4EB634E}" dt="2021-06-29T02:57:50.174" v="7353" actId="729"/>
        <pc:sldMkLst>
          <pc:docMk/>
          <pc:sldMk cId="2351721120" sldId="283"/>
        </pc:sldMkLst>
        <pc:spChg chg="mod">
          <ac:chgData name="Glen Uehara (Student)" userId="3caece44-8ad9-4645-bfb2-6787b4639b64" providerId="ADAL" clId="{8AD4A7C3-BD16-4A64-9DE8-951BE4EB634E}" dt="2021-06-27T02:44:14.366" v="3530" actId="20577"/>
          <ac:spMkLst>
            <pc:docMk/>
            <pc:sldMk cId="2351721120" sldId="283"/>
            <ac:spMk id="19" creationId="{00000000-0000-0000-0000-000000000000}"/>
          </ac:spMkLst>
        </pc:spChg>
        <pc:graphicFrameChg chg="modGraphic">
          <ac:chgData name="Glen Uehara (Student)" userId="3caece44-8ad9-4645-bfb2-6787b4639b64" providerId="ADAL" clId="{8AD4A7C3-BD16-4A64-9DE8-951BE4EB634E}" dt="2021-06-27T02:43:46.879" v="3491" actId="20577"/>
          <ac:graphicFrameMkLst>
            <pc:docMk/>
            <pc:sldMk cId="2351721120" sldId="283"/>
            <ac:graphicFrameMk id="17" creationId="{00000000-0000-0000-0000-000000000000}"/>
          </ac:graphicFrameMkLst>
        </pc:graphicFrameChg>
        <pc:graphicFrameChg chg="modGraphic">
          <ac:chgData name="Glen Uehara (Student)" userId="3caece44-8ad9-4645-bfb2-6787b4639b64" providerId="ADAL" clId="{8AD4A7C3-BD16-4A64-9DE8-951BE4EB634E}" dt="2021-06-27T02:43:52.575" v="3493" actId="2164"/>
          <ac:graphicFrameMkLst>
            <pc:docMk/>
            <pc:sldMk cId="2351721120" sldId="283"/>
            <ac:graphicFrameMk id="18" creationId="{00000000-0000-0000-0000-000000000000}"/>
          </ac:graphicFrameMkLst>
        </pc:graphicFrameChg>
      </pc:sldChg>
      <pc:sldChg chg="addSp modSp new mod">
        <pc:chgData name="Glen Uehara (Student)" userId="3caece44-8ad9-4645-bfb2-6787b4639b64" providerId="ADAL" clId="{8AD4A7C3-BD16-4A64-9DE8-951BE4EB634E}" dt="2021-06-27T03:35:01.825" v="6098" actId="27636"/>
        <pc:sldMkLst>
          <pc:docMk/>
          <pc:sldMk cId="2567487677" sldId="284"/>
        </pc:sldMkLst>
        <pc:spChg chg="mod">
          <ac:chgData name="Glen Uehara (Student)" userId="3caece44-8ad9-4645-bfb2-6787b4639b64" providerId="ADAL" clId="{8AD4A7C3-BD16-4A64-9DE8-951BE4EB634E}" dt="2021-06-27T03:11:36.100" v="4607" actId="20577"/>
          <ac:spMkLst>
            <pc:docMk/>
            <pc:sldMk cId="2567487677" sldId="284"/>
            <ac:spMk id="2" creationId="{80CBEB23-CF7D-4C73-A388-9D1BBD0E9B7B}"/>
          </ac:spMkLst>
        </pc:spChg>
        <pc:spChg chg="mod">
          <ac:chgData name="Glen Uehara (Student)" userId="3caece44-8ad9-4645-bfb2-6787b4639b64" providerId="ADAL" clId="{8AD4A7C3-BD16-4A64-9DE8-951BE4EB634E}" dt="2021-06-27T03:35:01.825" v="6098" actId="27636"/>
          <ac:spMkLst>
            <pc:docMk/>
            <pc:sldMk cId="2567487677" sldId="284"/>
            <ac:spMk id="3" creationId="{708F824D-B5F4-42E4-AB3F-8F47ABDDDC54}"/>
          </ac:spMkLst>
        </pc:spChg>
        <pc:spChg chg="add mod">
          <ac:chgData name="Glen Uehara (Student)" userId="3caece44-8ad9-4645-bfb2-6787b4639b64" providerId="ADAL" clId="{8AD4A7C3-BD16-4A64-9DE8-951BE4EB634E}" dt="2021-06-27T03:24:58.912" v="5988" actId="1076"/>
          <ac:spMkLst>
            <pc:docMk/>
            <pc:sldMk cId="2567487677" sldId="284"/>
            <ac:spMk id="6" creationId="{52C8D103-6E37-418F-A9FD-313B5645BA1B}"/>
          </ac:spMkLst>
        </pc:spChg>
      </pc:sldChg>
      <pc:sldChg chg="addSp modSp new mod">
        <pc:chgData name="Glen Uehara (Student)" userId="3caece44-8ad9-4645-bfb2-6787b4639b64" providerId="ADAL" clId="{8AD4A7C3-BD16-4A64-9DE8-951BE4EB634E}" dt="2021-06-29T02:57:11.274" v="7341" actId="6549"/>
        <pc:sldMkLst>
          <pc:docMk/>
          <pc:sldMk cId="2549293571" sldId="285"/>
        </pc:sldMkLst>
        <pc:spChg chg="mod">
          <ac:chgData name="Glen Uehara (Student)" userId="3caece44-8ad9-4645-bfb2-6787b4639b64" providerId="ADAL" clId="{8AD4A7C3-BD16-4A64-9DE8-951BE4EB634E}" dt="2021-06-27T03:18:56.413" v="5452" actId="20577"/>
          <ac:spMkLst>
            <pc:docMk/>
            <pc:sldMk cId="2549293571" sldId="285"/>
            <ac:spMk id="2" creationId="{8C7FC63F-DF7D-4DA7-B4DE-2BE06D06337D}"/>
          </ac:spMkLst>
        </pc:spChg>
        <pc:spChg chg="mod">
          <ac:chgData name="Glen Uehara (Student)" userId="3caece44-8ad9-4645-bfb2-6787b4639b64" providerId="ADAL" clId="{8AD4A7C3-BD16-4A64-9DE8-951BE4EB634E}" dt="2021-06-29T02:57:11.274" v="7341" actId="6549"/>
          <ac:spMkLst>
            <pc:docMk/>
            <pc:sldMk cId="2549293571" sldId="285"/>
            <ac:spMk id="3" creationId="{2CBED4C1-D6C7-4167-BDBA-EDB177B9AD76}"/>
          </ac:spMkLst>
        </pc:spChg>
        <pc:spChg chg="add mod">
          <ac:chgData name="Glen Uehara (Student)" userId="3caece44-8ad9-4645-bfb2-6787b4639b64" providerId="ADAL" clId="{8AD4A7C3-BD16-4A64-9DE8-951BE4EB634E}" dt="2021-06-27T03:35:31.343" v="6103" actId="1076"/>
          <ac:spMkLst>
            <pc:docMk/>
            <pc:sldMk cId="2549293571" sldId="285"/>
            <ac:spMk id="6" creationId="{E68F88B7-9AD1-4D00-9E6A-5528F9035F21}"/>
          </ac:spMkLst>
        </pc:spChg>
      </pc:sldChg>
      <pc:sldChg chg="modSp new mod">
        <pc:chgData name="Glen Uehara (Student)" userId="3caece44-8ad9-4645-bfb2-6787b4639b64" providerId="ADAL" clId="{8AD4A7C3-BD16-4A64-9DE8-951BE4EB634E}" dt="2021-06-29T02:54:11.612" v="7247" actId="20577"/>
        <pc:sldMkLst>
          <pc:docMk/>
          <pc:sldMk cId="827804611" sldId="286"/>
        </pc:sldMkLst>
        <pc:spChg chg="mod">
          <ac:chgData name="Glen Uehara (Student)" userId="3caece44-8ad9-4645-bfb2-6787b4639b64" providerId="ADAL" clId="{8AD4A7C3-BD16-4A64-9DE8-951BE4EB634E}" dt="2021-06-29T02:51:33.125" v="6800" actId="20577"/>
          <ac:spMkLst>
            <pc:docMk/>
            <pc:sldMk cId="827804611" sldId="286"/>
            <ac:spMk id="2" creationId="{6001C44D-441A-4A34-9375-6B438CFC22B6}"/>
          </ac:spMkLst>
        </pc:spChg>
        <pc:spChg chg="mod">
          <ac:chgData name="Glen Uehara (Student)" userId="3caece44-8ad9-4645-bfb2-6787b4639b64" providerId="ADAL" clId="{8AD4A7C3-BD16-4A64-9DE8-951BE4EB634E}" dt="2021-06-29T02:54:11.612" v="7247" actId="20577"/>
          <ac:spMkLst>
            <pc:docMk/>
            <pc:sldMk cId="827804611" sldId="286"/>
            <ac:spMk id="3" creationId="{72642DE0-FB1D-44F4-82C3-81A8A498C51B}"/>
          </ac:spMkLst>
        </pc:spChg>
      </pc:sldChg>
      <pc:sldChg chg="modSp new mod">
        <pc:chgData name="Glen Uehara (Student)" userId="3caece44-8ad9-4645-bfb2-6787b4639b64" providerId="ADAL" clId="{8AD4A7C3-BD16-4A64-9DE8-951BE4EB634E}" dt="2021-06-29T02:46:27.121" v="6511" actId="21"/>
        <pc:sldMkLst>
          <pc:docMk/>
          <pc:sldMk cId="4215812485" sldId="287"/>
        </pc:sldMkLst>
        <pc:spChg chg="mod">
          <ac:chgData name="Glen Uehara (Student)" userId="3caece44-8ad9-4645-bfb2-6787b4639b64" providerId="ADAL" clId="{8AD4A7C3-BD16-4A64-9DE8-951BE4EB634E}" dt="2021-06-29T02:35:36.095" v="6261" actId="20577"/>
          <ac:spMkLst>
            <pc:docMk/>
            <pc:sldMk cId="4215812485" sldId="287"/>
            <ac:spMk id="2" creationId="{09B8E59D-9DAA-4CB8-AB36-F0C0968C1C44}"/>
          </ac:spMkLst>
        </pc:spChg>
        <pc:spChg chg="mod">
          <ac:chgData name="Glen Uehara (Student)" userId="3caece44-8ad9-4645-bfb2-6787b4639b64" providerId="ADAL" clId="{8AD4A7C3-BD16-4A64-9DE8-951BE4EB634E}" dt="2021-06-29T02:46:27.121" v="6511" actId="21"/>
          <ac:spMkLst>
            <pc:docMk/>
            <pc:sldMk cId="4215812485" sldId="287"/>
            <ac:spMk id="3" creationId="{E20BC6B4-45ED-4855-9A9A-92D6CCAA4F88}"/>
          </ac:spMkLst>
        </pc:spChg>
      </pc:sldChg>
      <pc:sldChg chg="addSp delSp modSp new mod">
        <pc:chgData name="Glen Uehara (Student)" userId="3caece44-8ad9-4645-bfb2-6787b4639b64" providerId="ADAL" clId="{8AD4A7C3-BD16-4A64-9DE8-951BE4EB634E}" dt="2021-06-29T02:55:47.073" v="7340" actId="1076"/>
        <pc:sldMkLst>
          <pc:docMk/>
          <pc:sldMk cId="2136634579" sldId="288"/>
        </pc:sldMkLst>
        <pc:spChg chg="mod">
          <ac:chgData name="Glen Uehara (Student)" userId="3caece44-8ad9-4645-bfb2-6787b4639b64" providerId="ADAL" clId="{8AD4A7C3-BD16-4A64-9DE8-951BE4EB634E}" dt="2021-06-29T02:54:36.709" v="7289" actId="20577"/>
          <ac:spMkLst>
            <pc:docMk/>
            <pc:sldMk cId="2136634579" sldId="288"/>
            <ac:spMk id="2" creationId="{40B051C7-A457-41AC-BF6C-7D99E2336C5F}"/>
          </ac:spMkLst>
        </pc:spChg>
        <pc:spChg chg="del">
          <ac:chgData name="Glen Uehara (Student)" userId="3caece44-8ad9-4645-bfb2-6787b4639b64" providerId="ADAL" clId="{8AD4A7C3-BD16-4A64-9DE8-951BE4EB634E}" dt="2021-06-29T02:54:19.134" v="7249" actId="478"/>
          <ac:spMkLst>
            <pc:docMk/>
            <pc:sldMk cId="2136634579" sldId="288"/>
            <ac:spMk id="3" creationId="{395B3EB4-0A31-4828-8F75-849EC1F5BCB4}"/>
          </ac:spMkLst>
        </pc:spChg>
        <pc:spChg chg="add mod">
          <ac:chgData name="Glen Uehara (Student)" userId="3caece44-8ad9-4645-bfb2-6787b4639b64" providerId="ADAL" clId="{8AD4A7C3-BD16-4A64-9DE8-951BE4EB634E}" dt="2021-06-29T02:55:43.643" v="7339" actId="1076"/>
          <ac:spMkLst>
            <pc:docMk/>
            <pc:sldMk cId="2136634579" sldId="288"/>
            <ac:spMk id="7" creationId="{EA5A72E7-1798-441E-AC06-AD23514F7530}"/>
          </ac:spMkLst>
        </pc:spChg>
        <pc:spChg chg="add mod">
          <ac:chgData name="Glen Uehara (Student)" userId="3caece44-8ad9-4645-bfb2-6787b4639b64" providerId="ADAL" clId="{8AD4A7C3-BD16-4A64-9DE8-951BE4EB634E}" dt="2021-06-29T02:55:47.073" v="7340" actId="1076"/>
          <ac:spMkLst>
            <pc:docMk/>
            <pc:sldMk cId="2136634579" sldId="288"/>
            <ac:spMk id="8" creationId="{E135ADC9-6BFA-47FD-A8D2-313CAFABBA6E}"/>
          </ac:spMkLst>
        </pc:spChg>
        <pc:picChg chg="add mod">
          <ac:chgData name="Glen Uehara (Student)" userId="3caece44-8ad9-4645-bfb2-6787b4639b64" providerId="ADAL" clId="{8AD4A7C3-BD16-4A64-9DE8-951BE4EB634E}" dt="2021-06-29T02:55:40.560" v="7338" actId="1076"/>
          <ac:picMkLst>
            <pc:docMk/>
            <pc:sldMk cId="2136634579" sldId="288"/>
            <ac:picMk id="6" creationId="{A7151D5B-D12B-4E41-8952-1CCCA1A7CF19}"/>
          </ac:picMkLst>
        </pc:picChg>
      </pc:sldChg>
    </pc:docChg>
  </pc:docChgLst>
  <pc:docChgLst>
    <pc:chgData name="Glen Uehara (Student)" userId="3caece44-8ad9-4645-bfb2-6787b4639b64" providerId="ADAL" clId="{E57E633F-629A-4D9A-93CB-8DB83D7AAA12}"/>
    <pc:docChg chg="undo custSel addSld delSld modSld modMainMaster">
      <pc:chgData name="Glen Uehara (Student)" userId="3caece44-8ad9-4645-bfb2-6787b4639b64" providerId="ADAL" clId="{E57E633F-629A-4D9A-93CB-8DB83D7AAA12}" dt="2021-07-09T15:41:38.511" v="3389" actId="404"/>
      <pc:docMkLst>
        <pc:docMk/>
      </pc:docMkLst>
      <pc:sldChg chg="modSp del mod">
        <pc:chgData name="Glen Uehara (Student)" userId="3caece44-8ad9-4645-bfb2-6787b4639b64" providerId="ADAL" clId="{E57E633F-629A-4D9A-93CB-8DB83D7AAA12}" dt="2021-07-06T02:17:33.634" v="71" actId="47"/>
        <pc:sldMkLst>
          <pc:docMk/>
          <pc:sldMk cId="468752912" sldId="256"/>
        </pc:sldMkLst>
        <pc:spChg chg="mod">
          <ac:chgData name="Glen Uehara (Student)" userId="3caece44-8ad9-4645-bfb2-6787b4639b64" providerId="ADAL" clId="{E57E633F-629A-4D9A-93CB-8DB83D7AAA12}" dt="2021-07-06T02:09:44.383" v="58" actId="20577"/>
          <ac:spMkLst>
            <pc:docMk/>
            <pc:sldMk cId="468752912" sldId="256"/>
            <ac:spMk id="6" creationId="{EFCF13F6-B1A5-4540-A8D5-2D012F89827E}"/>
          </ac:spMkLst>
        </pc:spChg>
        <pc:spChg chg="mod">
          <ac:chgData name="Glen Uehara (Student)" userId="3caece44-8ad9-4645-bfb2-6787b4639b64" providerId="ADAL" clId="{E57E633F-629A-4D9A-93CB-8DB83D7AAA12}" dt="2021-07-06T02:09:00.678" v="3" actId="6549"/>
          <ac:spMkLst>
            <pc:docMk/>
            <pc:sldMk cId="468752912" sldId="256"/>
            <ac:spMk id="8" creationId="{A01E70FD-9F5E-4A5E-8F19-8CA5DF2927D4}"/>
          </ac:spMkLst>
        </pc:spChg>
      </pc:sldChg>
      <pc:sldChg chg="addSp modSp mod modClrScheme chgLayout">
        <pc:chgData name="Glen Uehara (Student)" userId="3caece44-8ad9-4645-bfb2-6787b4639b64" providerId="ADAL" clId="{E57E633F-629A-4D9A-93CB-8DB83D7AAA12}" dt="2021-07-06T02:38:49.029" v="175" actId="27636"/>
        <pc:sldMkLst>
          <pc:docMk/>
          <pc:sldMk cId="2453830722" sldId="257"/>
        </pc:sldMkLst>
        <pc:spChg chg="mod ord">
          <ac:chgData name="Glen Uehara (Student)" userId="3caece44-8ad9-4645-bfb2-6787b4639b64" providerId="ADAL" clId="{E57E633F-629A-4D9A-93CB-8DB83D7AAA12}" dt="2021-07-06T02:38:49.017" v="174" actId="700"/>
          <ac:spMkLst>
            <pc:docMk/>
            <pc:sldMk cId="2453830722" sldId="257"/>
            <ac:spMk id="2" creationId="{CB308411-DFD5-4198-A056-A33B2F23C7C9}"/>
          </ac:spMkLst>
        </pc:spChg>
        <pc:spChg chg="mod ord">
          <ac:chgData name="Glen Uehara (Student)" userId="3caece44-8ad9-4645-bfb2-6787b4639b64" providerId="ADAL" clId="{E57E633F-629A-4D9A-93CB-8DB83D7AAA12}" dt="2021-07-06T02:38:49.017" v="174" actId="700"/>
          <ac:spMkLst>
            <pc:docMk/>
            <pc:sldMk cId="2453830722" sldId="257"/>
            <ac:spMk id="3" creationId="{896425DF-7044-452C-8838-577784C956EF}"/>
          </ac:spMkLst>
        </pc:spChg>
        <pc:spChg chg="add mod ord">
          <ac:chgData name="Glen Uehara (Student)" userId="3caece44-8ad9-4645-bfb2-6787b4639b64" providerId="ADAL" clId="{E57E633F-629A-4D9A-93CB-8DB83D7AAA12}" dt="2021-07-06T02:38:49.029" v="175" actId="27636"/>
          <ac:spMkLst>
            <pc:docMk/>
            <pc:sldMk cId="2453830722" sldId="257"/>
            <ac:spMk id="4" creationId="{35E68219-C58B-4F74-9051-FAC4133E776E}"/>
          </ac:spMkLst>
        </pc:spChg>
      </pc:sldChg>
      <pc:sldChg chg="addSp delSp modSp mod modClrScheme chgLayout">
        <pc:chgData name="Glen Uehara (Student)" userId="3caece44-8ad9-4645-bfb2-6787b4639b64" providerId="ADAL" clId="{E57E633F-629A-4D9A-93CB-8DB83D7AAA12}" dt="2021-07-06T02:39:06.352" v="177" actId="27636"/>
        <pc:sldMkLst>
          <pc:docMk/>
          <pc:sldMk cId="2182474142" sldId="258"/>
        </pc:sldMkLst>
        <pc:spChg chg="mod ord">
          <ac:chgData name="Glen Uehara (Student)" userId="3caece44-8ad9-4645-bfb2-6787b4639b64" providerId="ADAL" clId="{E57E633F-629A-4D9A-93CB-8DB83D7AAA12}" dt="2021-07-06T02:39:06.334" v="176" actId="700"/>
          <ac:spMkLst>
            <pc:docMk/>
            <pc:sldMk cId="2182474142" sldId="258"/>
            <ac:spMk id="2" creationId="{ED1F69B3-ACFE-4D2E-8BCA-6F4AB87927B0}"/>
          </ac:spMkLst>
        </pc:spChg>
        <pc:spChg chg="mod ord">
          <ac:chgData name="Glen Uehara (Student)" userId="3caece44-8ad9-4645-bfb2-6787b4639b64" providerId="ADAL" clId="{E57E633F-629A-4D9A-93CB-8DB83D7AAA12}" dt="2021-07-06T02:39:06.334" v="176" actId="700"/>
          <ac:spMkLst>
            <pc:docMk/>
            <pc:sldMk cId="2182474142" sldId="258"/>
            <ac:spMk id="3" creationId="{0C27E1AC-6475-47CB-ADFE-21ACA2F4D907}"/>
          </ac:spMkLst>
        </pc:spChg>
        <pc:spChg chg="add mod ord">
          <ac:chgData name="Glen Uehara (Student)" userId="3caece44-8ad9-4645-bfb2-6787b4639b64" providerId="ADAL" clId="{E57E633F-629A-4D9A-93CB-8DB83D7AAA12}" dt="2021-07-06T02:39:06.352" v="177" actId="27636"/>
          <ac:spMkLst>
            <pc:docMk/>
            <pc:sldMk cId="2182474142" sldId="258"/>
            <ac:spMk id="4" creationId="{FDD870A1-4B37-4135-8BC3-60406205D1E6}"/>
          </ac:spMkLst>
        </pc:spChg>
        <pc:picChg chg="del">
          <ac:chgData name="Glen Uehara (Student)" userId="3caece44-8ad9-4645-bfb2-6787b4639b64" providerId="ADAL" clId="{E57E633F-629A-4D9A-93CB-8DB83D7AAA12}" dt="2021-07-06T02:38:23.154" v="171" actId="478"/>
          <ac:picMkLst>
            <pc:docMk/>
            <pc:sldMk cId="2182474142" sldId="258"/>
            <ac:picMk id="2050" creationId="{DFCDD538-F8FB-4BA0-9BFB-A47B5866AFFC}"/>
          </ac:picMkLst>
        </pc:picChg>
      </pc:sldChg>
      <pc:sldChg chg="addSp modSp mod modClrScheme chgLayout">
        <pc:chgData name="Glen Uehara (Student)" userId="3caece44-8ad9-4645-bfb2-6787b4639b64" providerId="ADAL" clId="{E57E633F-629A-4D9A-93CB-8DB83D7AAA12}" dt="2021-07-09T14:21:58.485" v="631" actId="27636"/>
        <pc:sldMkLst>
          <pc:docMk/>
          <pc:sldMk cId="781159108" sldId="259"/>
        </pc:sldMkLst>
        <pc:spChg chg="mod ord">
          <ac:chgData name="Glen Uehara (Student)" userId="3caece44-8ad9-4645-bfb2-6787b4639b64" providerId="ADAL" clId="{E57E633F-629A-4D9A-93CB-8DB83D7AAA12}" dt="2021-07-09T14:21:58.470" v="630" actId="700"/>
          <ac:spMkLst>
            <pc:docMk/>
            <pc:sldMk cId="781159108" sldId="259"/>
            <ac:spMk id="2" creationId="{5CABDF22-4D62-4486-B6E5-4D887C30C546}"/>
          </ac:spMkLst>
        </pc:spChg>
        <pc:spChg chg="mod ord">
          <ac:chgData name="Glen Uehara (Student)" userId="3caece44-8ad9-4645-bfb2-6787b4639b64" providerId="ADAL" clId="{E57E633F-629A-4D9A-93CB-8DB83D7AAA12}" dt="2021-07-09T14:21:58.470" v="630" actId="700"/>
          <ac:spMkLst>
            <pc:docMk/>
            <pc:sldMk cId="781159108" sldId="259"/>
            <ac:spMk id="3" creationId="{EF4EE589-84C2-469A-932A-69D7F20D84B6}"/>
          </ac:spMkLst>
        </pc:spChg>
        <pc:spChg chg="add mod ord">
          <ac:chgData name="Glen Uehara (Student)" userId="3caece44-8ad9-4645-bfb2-6787b4639b64" providerId="ADAL" clId="{E57E633F-629A-4D9A-93CB-8DB83D7AAA12}" dt="2021-07-09T14:21:58.485" v="631" actId="27636"/>
          <ac:spMkLst>
            <pc:docMk/>
            <pc:sldMk cId="781159108" sldId="259"/>
            <ac:spMk id="4" creationId="{D3351973-61BB-4BD0-889F-1A5AEC44E611}"/>
          </ac:spMkLst>
        </pc:spChg>
      </pc:sldChg>
      <pc:sldChg chg="addSp delSp modSp mod modClrScheme chgLayout">
        <pc:chgData name="Glen Uehara (Student)" userId="3caece44-8ad9-4645-bfb2-6787b4639b64" providerId="ADAL" clId="{E57E633F-629A-4D9A-93CB-8DB83D7AAA12}" dt="2021-07-09T14:26:21.696" v="688" actId="20577"/>
        <pc:sldMkLst>
          <pc:docMk/>
          <pc:sldMk cId="3191997037" sldId="261"/>
        </pc:sldMkLst>
        <pc:spChg chg="mod ord">
          <ac:chgData name="Glen Uehara (Student)" userId="3caece44-8ad9-4645-bfb2-6787b4639b64" providerId="ADAL" clId="{E57E633F-629A-4D9A-93CB-8DB83D7AAA12}" dt="2021-07-09T14:26:21.696" v="688" actId="20577"/>
          <ac:spMkLst>
            <pc:docMk/>
            <pc:sldMk cId="3191997037" sldId="261"/>
            <ac:spMk id="2" creationId="{8D71980C-17BC-4B09-A019-24F30E6CBACF}"/>
          </ac:spMkLst>
        </pc:spChg>
        <pc:spChg chg="mod ord">
          <ac:chgData name="Glen Uehara (Student)" userId="3caece44-8ad9-4645-bfb2-6787b4639b64" providerId="ADAL" clId="{E57E633F-629A-4D9A-93CB-8DB83D7AAA12}" dt="2021-07-09T14:25:57.938" v="682" actId="700"/>
          <ac:spMkLst>
            <pc:docMk/>
            <pc:sldMk cId="3191997037" sldId="261"/>
            <ac:spMk id="3" creationId="{2793F1BE-D234-45F3-A4A6-F5D74469BDBC}"/>
          </ac:spMkLst>
        </pc:spChg>
        <pc:spChg chg="add del mod ord">
          <ac:chgData name="Glen Uehara (Student)" userId="3caece44-8ad9-4645-bfb2-6787b4639b64" providerId="ADAL" clId="{E57E633F-629A-4D9A-93CB-8DB83D7AAA12}" dt="2021-07-09T14:25:52.820" v="681" actId="700"/>
          <ac:spMkLst>
            <pc:docMk/>
            <pc:sldMk cId="3191997037" sldId="261"/>
            <ac:spMk id="4" creationId="{92F18760-DF61-47B7-91D4-F40D201C69B3}"/>
          </ac:spMkLst>
        </pc:spChg>
        <pc:spChg chg="add del mod ord">
          <ac:chgData name="Glen Uehara (Student)" userId="3caece44-8ad9-4645-bfb2-6787b4639b64" providerId="ADAL" clId="{E57E633F-629A-4D9A-93CB-8DB83D7AAA12}" dt="2021-07-09T14:25:52.820" v="681" actId="700"/>
          <ac:spMkLst>
            <pc:docMk/>
            <pc:sldMk cId="3191997037" sldId="261"/>
            <ac:spMk id="7" creationId="{B5CF24DB-D582-47A6-9132-8B5327EB0BF4}"/>
          </ac:spMkLst>
        </pc:spChg>
        <pc:spChg chg="add del mod ord">
          <ac:chgData name="Glen Uehara (Student)" userId="3caece44-8ad9-4645-bfb2-6787b4639b64" providerId="ADAL" clId="{E57E633F-629A-4D9A-93CB-8DB83D7AAA12}" dt="2021-07-09T14:25:52.035" v="680" actId="700"/>
          <ac:spMkLst>
            <pc:docMk/>
            <pc:sldMk cId="3191997037" sldId="261"/>
            <ac:spMk id="8" creationId="{462E508D-7A39-4244-9E4F-CBAADB8465E2}"/>
          </ac:spMkLst>
        </pc:spChg>
        <pc:spChg chg="add del mod ord">
          <ac:chgData name="Glen Uehara (Student)" userId="3caece44-8ad9-4645-bfb2-6787b4639b64" providerId="ADAL" clId="{E57E633F-629A-4D9A-93CB-8DB83D7AAA12}" dt="2021-07-09T14:25:52.035" v="680" actId="700"/>
          <ac:spMkLst>
            <pc:docMk/>
            <pc:sldMk cId="3191997037" sldId="261"/>
            <ac:spMk id="9" creationId="{522FE55B-910D-4392-A2C7-9440361E7ECC}"/>
          </ac:spMkLst>
        </pc:spChg>
        <pc:spChg chg="add del mod ord">
          <ac:chgData name="Glen Uehara (Student)" userId="3caece44-8ad9-4645-bfb2-6787b4639b64" providerId="ADAL" clId="{E57E633F-629A-4D9A-93CB-8DB83D7AAA12}" dt="2021-07-09T14:26:03.551" v="684" actId="478"/>
          <ac:spMkLst>
            <pc:docMk/>
            <pc:sldMk cId="3191997037" sldId="261"/>
            <ac:spMk id="10" creationId="{71155D1E-1561-4AC7-BC00-4B5A10B3044D}"/>
          </ac:spMkLst>
        </pc:spChg>
        <pc:spChg chg="add mod ord">
          <ac:chgData name="Glen Uehara (Student)" userId="3caece44-8ad9-4645-bfb2-6787b4639b64" providerId="ADAL" clId="{E57E633F-629A-4D9A-93CB-8DB83D7AAA12}" dt="2021-07-09T14:25:57.953" v="683" actId="27636"/>
          <ac:spMkLst>
            <pc:docMk/>
            <pc:sldMk cId="3191997037" sldId="261"/>
            <ac:spMk id="11" creationId="{5BABA570-A8A9-4A06-AEF2-F39378B1A7D3}"/>
          </ac:spMkLst>
        </pc:spChg>
        <pc:graphicFrameChg chg="mod">
          <ac:chgData name="Glen Uehara (Student)" userId="3caece44-8ad9-4645-bfb2-6787b4639b64" providerId="ADAL" clId="{E57E633F-629A-4D9A-93CB-8DB83D7AAA12}" dt="2021-07-09T14:26:11.662" v="685" actId="1076"/>
          <ac:graphicFrameMkLst>
            <pc:docMk/>
            <pc:sldMk cId="3191997037" sldId="261"/>
            <ac:graphicFrameMk id="6" creationId="{71E97754-C47B-4492-AF0F-19304D1DDFDF}"/>
          </ac:graphicFrameMkLst>
        </pc:graphicFrameChg>
      </pc:sldChg>
      <pc:sldChg chg="addSp modSp mod modClrScheme chgLayout">
        <pc:chgData name="Glen Uehara (Student)" userId="3caece44-8ad9-4645-bfb2-6787b4639b64" providerId="ADAL" clId="{E57E633F-629A-4D9A-93CB-8DB83D7AAA12}" dt="2021-07-09T15:40:47.377" v="3369" actId="27636"/>
        <pc:sldMkLst>
          <pc:docMk/>
          <pc:sldMk cId="1115072799" sldId="263"/>
        </pc:sldMkLst>
        <pc:spChg chg="mod ord">
          <ac:chgData name="Glen Uehara (Student)" userId="3caece44-8ad9-4645-bfb2-6787b4639b64" providerId="ADAL" clId="{E57E633F-629A-4D9A-93CB-8DB83D7AAA12}" dt="2021-07-09T15:40:47.360" v="3368" actId="700"/>
          <ac:spMkLst>
            <pc:docMk/>
            <pc:sldMk cId="1115072799" sldId="263"/>
            <ac:spMk id="2" creationId="{58072C93-07A0-4505-B752-E5970E1B2230}"/>
          </ac:spMkLst>
        </pc:spChg>
        <pc:spChg chg="mod ord">
          <ac:chgData name="Glen Uehara (Student)" userId="3caece44-8ad9-4645-bfb2-6787b4639b64" providerId="ADAL" clId="{E57E633F-629A-4D9A-93CB-8DB83D7AAA12}" dt="2021-07-09T15:40:47.360" v="3368" actId="700"/>
          <ac:spMkLst>
            <pc:docMk/>
            <pc:sldMk cId="1115072799" sldId="263"/>
            <ac:spMk id="3" creationId="{BB4C7A8C-2C38-44EB-BD8E-A5D4EDEA4EE9}"/>
          </ac:spMkLst>
        </pc:spChg>
        <pc:spChg chg="add mod ord">
          <ac:chgData name="Glen Uehara (Student)" userId="3caece44-8ad9-4645-bfb2-6787b4639b64" providerId="ADAL" clId="{E57E633F-629A-4D9A-93CB-8DB83D7AAA12}" dt="2021-07-09T15:40:47.377" v="3369" actId="27636"/>
          <ac:spMkLst>
            <pc:docMk/>
            <pc:sldMk cId="1115072799" sldId="263"/>
            <ac:spMk id="4" creationId="{B99DEC98-01FB-440F-B96E-0127AFCC6804}"/>
          </ac:spMkLst>
        </pc:spChg>
      </pc:sldChg>
      <pc:sldChg chg="addSp delSp modSp mod modClrScheme chgLayout">
        <pc:chgData name="Glen Uehara (Student)" userId="3caece44-8ad9-4645-bfb2-6787b4639b64" providerId="ADAL" clId="{E57E633F-629A-4D9A-93CB-8DB83D7AAA12}" dt="2021-07-09T14:24:52.120" v="673" actId="403"/>
        <pc:sldMkLst>
          <pc:docMk/>
          <pc:sldMk cId="742276354" sldId="264"/>
        </pc:sldMkLst>
        <pc:spChg chg="mod ord">
          <ac:chgData name="Glen Uehara (Student)" userId="3caece44-8ad9-4645-bfb2-6787b4639b64" providerId="ADAL" clId="{E57E633F-629A-4D9A-93CB-8DB83D7AAA12}" dt="2021-07-06T02:39:44.656" v="182" actId="700"/>
          <ac:spMkLst>
            <pc:docMk/>
            <pc:sldMk cId="742276354" sldId="264"/>
            <ac:spMk id="2" creationId="{4D7C11D4-8CB3-4316-B69E-D05D3BEA14D9}"/>
          </ac:spMkLst>
        </pc:spChg>
        <pc:spChg chg="mod ord">
          <ac:chgData name="Glen Uehara (Student)" userId="3caece44-8ad9-4645-bfb2-6787b4639b64" providerId="ADAL" clId="{E57E633F-629A-4D9A-93CB-8DB83D7AAA12}" dt="2021-07-09T14:24:52.120" v="673" actId="403"/>
          <ac:spMkLst>
            <pc:docMk/>
            <pc:sldMk cId="742276354" sldId="264"/>
            <ac:spMk id="3" creationId="{54870E6B-200B-4447-86F8-172423B2A4F0}"/>
          </ac:spMkLst>
        </pc:spChg>
        <pc:spChg chg="add del mod ord">
          <ac:chgData name="Glen Uehara (Student)" userId="3caece44-8ad9-4645-bfb2-6787b4639b64" providerId="ADAL" clId="{E57E633F-629A-4D9A-93CB-8DB83D7AAA12}" dt="2021-07-06T02:39:37.416" v="180" actId="700"/>
          <ac:spMkLst>
            <pc:docMk/>
            <pc:sldMk cId="742276354" sldId="264"/>
            <ac:spMk id="4" creationId="{909BCF1C-23E8-4B81-B163-BB0669A464C2}"/>
          </ac:spMkLst>
        </pc:spChg>
        <pc:spChg chg="add del mod ord">
          <ac:chgData name="Glen Uehara (Student)" userId="3caece44-8ad9-4645-bfb2-6787b4639b64" providerId="ADAL" clId="{E57E633F-629A-4D9A-93CB-8DB83D7AAA12}" dt="2021-07-06T02:39:44.656" v="182" actId="700"/>
          <ac:spMkLst>
            <pc:docMk/>
            <pc:sldMk cId="742276354" sldId="264"/>
            <ac:spMk id="6" creationId="{766C740B-AC51-4A46-96EA-75D7886D13FA}"/>
          </ac:spMkLst>
        </pc:spChg>
        <pc:spChg chg="add del mod ord">
          <ac:chgData name="Glen Uehara (Student)" userId="3caece44-8ad9-4645-bfb2-6787b4639b64" providerId="ADAL" clId="{E57E633F-629A-4D9A-93CB-8DB83D7AAA12}" dt="2021-07-06T02:39:44.656" v="182" actId="700"/>
          <ac:spMkLst>
            <pc:docMk/>
            <pc:sldMk cId="742276354" sldId="264"/>
            <ac:spMk id="7" creationId="{A9CA90E5-7D2F-4EC9-A1D3-ACD6B2540DE8}"/>
          </ac:spMkLst>
        </pc:spChg>
        <pc:spChg chg="add del mod ord">
          <ac:chgData name="Glen Uehara (Student)" userId="3caece44-8ad9-4645-bfb2-6787b4639b64" providerId="ADAL" clId="{E57E633F-629A-4D9A-93CB-8DB83D7AAA12}" dt="2021-07-06T02:39:44.656" v="182" actId="700"/>
          <ac:spMkLst>
            <pc:docMk/>
            <pc:sldMk cId="742276354" sldId="264"/>
            <ac:spMk id="8" creationId="{0B57AE7F-099C-4E1E-A98E-0F1DEA40AAC9}"/>
          </ac:spMkLst>
        </pc:spChg>
        <pc:spChg chg="add del mod ord">
          <ac:chgData name="Glen Uehara (Student)" userId="3caece44-8ad9-4645-bfb2-6787b4639b64" providerId="ADAL" clId="{E57E633F-629A-4D9A-93CB-8DB83D7AAA12}" dt="2021-07-06T02:39:54.906" v="184" actId="478"/>
          <ac:spMkLst>
            <pc:docMk/>
            <pc:sldMk cId="742276354" sldId="264"/>
            <ac:spMk id="9" creationId="{141AB11D-7C14-4877-9EE8-3DD9BDCD69EE}"/>
          </ac:spMkLst>
        </pc:spChg>
        <pc:spChg chg="add mod ord">
          <ac:chgData name="Glen Uehara (Student)" userId="3caece44-8ad9-4645-bfb2-6787b4639b64" providerId="ADAL" clId="{E57E633F-629A-4D9A-93CB-8DB83D7AAA12}" dt="2021-07-06T02:39:44.668" v="183" actId="27636"/>
          <ac:spMkLst>
            <pc:docMk/>
            <pc:sldMk cId="742276354" sldId="264"/>
            <ac:spMk id="10" creationId="{D4564F50-5F8B-495F-8D8C-A441B8F3A64C}"/>
          </ac:spMkLst>
        </pc:spChg>
        <pc:spChg chg="mod">
          <ac:chgData name="Glen Uehara (Student)" userId="3caece44-8ad9-4645-bfb2-6787b4639b64" providerId="ADAL" clId="{E57E633F-629A-4D9A-93CB-8DB83D7AAA12}" dt="2021-07-06T02:40:01.416" v="234" actId="1037"/>
          <ac:spMkLst>
            <pc:docMk/>
            <pc:sldMk cId="742276354" sldId="264"/>
            <ac:spMk id="29" creationId="{B5DFD695-969F-46C0-AD87-1ECE6197861A}"/>
          </ac:spMkLst>
        </pc:spChg>
        <pc:spChg chg="mod">
          <ac:chgData name="Glen Uehara (Student)" userId="3caece44-8ad9-4645-bfb2-6787b4639b64" providerId="ADAL" clId="{E57E633F-629A-4D9A-93CB-8DB83D7AAA12}" dt="2021-07-06T02:40:01.416" v="234" actId="1037"/>
          <ac:spMkLst>
            <pc:docMk/>
            <pc:sldMk cId="742276354" sldId="264"/>
            <ac:spMk id="31" creationId="{047B71C2-C9FE-4F7C-9862-A7B714DEC063}"/>
          </ac:spMkLst>
        </pc:spChg>
        <pc:spChg chg="mod">
          <ac:chgData name="Glen Uehara (Student)" userId="3caece44-8ad9-4645-bfb2-6787b4639b64" providerId="ADAL" clId="{E57E633F-629A-4D9A-93CB-8DB83D7AAA12}" dt="2021-07-06T02:40:01.416" v="234" actId="1037"/>
          <ac:spMkLst>
            <pc:docMk/>
            <pc:sldMk cId="742276354" sldId="264"/>
            <ac:spMk id="33" creationId="{B316F966-E0D1-4009-BE1F-A825616C76DB}"/>
          </ac:spMkLst>
        </pc:spChg>
        <pc:picChg chg="mod">
          <ac:chgData name="Glen Uehara (Student)" userId="3caece44-8ad9-4645-bfb2-6787b4639b64" providerId="ADAL" clId="{E57E633F-629A-4D9A-93CB-8DB83D7AAA12}" dt="2021-07-06T02:40:01.416" v="234" actId="1037"/>
          <ac:picMkLst>
            <pc:docMk/>
            <pc:sldMk cId="742276354" sldId="264"/>
            <ac:picMk id="5" creationId="{75798B0F-784E-4485-B48A-87D4D9C40D7D}"/>
          </ac:picMkLst>
        </pc:picChg>
      </pc:sldChg>
      <pc:sldChg chg="addSp delSp modSp mod modClrScheme chgLayout">
        <pc:chgData name="Glen Uehara (Student)" userId="3caece44-8ad9-4645-bfb2-6787b4639b64" providerId="ADAL" clId="{E57E633F-629A-4D9A-93CB-8DB83D7AAA12}" dt="2021-07-06T02:51:37.167" v="510" actId="947"/>
        <pc:sldMkLst>
          <pc:docMk/>
          <pc:sldMk cId="138056466" sldId="265"/>
        </pc:sldMkLst>
        <pc:spChg chg="mod ord">
          <ac:chgData name="Glen Uehara (Student)" userId="3caece44-8ad9-4645-bfb2-6787b4639b64" providerId="ADAL" clId="{E57E633F-629A-4D9A-93CB-8DB83D7AAA12}" dt="2021-07-06T02:50:49.860" v="503" actId="700"/>
          <ac:spMkLst>
            <pc:docMk/>
            <pc:sldMk cId="138056466" sldId="265"/>
            <ac:spMk id="2" creationId="{D3968933-292C-4FB5-93EB-B1938DA778F0}"/>
          </ac:spMkLst>
        </pc:spChg>
        <pc:spChg chg="mod ord">
          <ac:chgData name="Glen Uehara (Student)" userId="3caece44-8ad9-4645-bfb2-6787b4639b64" providerId="ADAL" clId="{E57E633F-629A-4D9A-93CB-8DB83D7AAA12}" dt="2021-07-06T02:51:37.167" v="510" actId="947"/>
          <ac:spMkLst>
            <pc:docMk/>
            <pc:sldMk cId="138056466" sldId="265"/>
            <ac:spMk id="3" creationId="{8E2D43F1-A4C3-4AF5-8089-5E725514B0AE}"/>
          </ac:spMkLst>
        </pc:spChg>
        <pc:spChg chg="add del mod ord">
          <ac:chgData name="Glen Uehara (Student)" userId="3caece44-8ad9-4645-bfb2-6787b4639b64" providerId="ADAL" clId="{E57E633F-629A-4D9A-93CB-8DB83D7AAA12}" dt="2021-07-06T02:51:00.289" v="506" actId="478"/>
          <ac:spMkLst>
            <pc:docMk/>
            <pc:sldMk cId="138056466" sldId="265"/>
            <ac:spMk id="5" creationId="{79D9946D-AC88-4F37-83E9-9EEFF61CD61C}"/>
          </ac:spMkLst>
        </pc:spChg>
        <pc:spChg chg="add mod ord">
          <ac:chgData name="Glen Uehara (Student)" userId="3caece44-8ad9-4645-bfb2-6787b4639b64" providerId="ADAL" clId="{E57E633F-629A-4D9A-93CB-8DB83D7AAA12}" dt="2021-07-06T02:50:49.879" v="504" actId="27636"/>
          <ac:spMkLst>
            <pc:docMk/>
            <pc:sldMk cId="138056466" sldId="265"/>
            <ac:spMk id="6" creationId="{5A0B9677-3B63-42E0-814F-180AB765EE8D}"/>
          </ac:spMkLst>
        </pc:spChg>
        <pc:picChg chg="mod">
          <ac:chgData name="Glen Uehara (Student)" userId="3caece44-8ad9-4645-bfb2-6787b4639b64" providerId="ADAL" clId="{E57E633F-629A-4D9A-93CB-8DB83D7AAA12}" dt="2021-07-06T02:50:58.106" v="505" actId="1076"/>
          <ac:picMkLst>
            <pc:docMk/>
            <pc:sldMk cId="138056466" sldId="265"/>
            <ac:picMk id="4" creationId="{FB2EA937-A6C1-4CA0-BD02-D898D6669309}"/>
          </ac:picMkLst>
        </pc:picChg>
      </pc:sldChg>
      <pc:sldChg chg="addSp delSp modSp mod modClrScheme chgLayout">
        <pc:chgData name="Glen Uehara (Student)" userId="3caece44-8ad9-4645-bfb2-6787b4639b64" providerId="ADAL" clId="{E57E633F-629A-4D9A-93CB-8DB83D7AAA12}" dt="2021-07-09T14:25:05.749" v="674" actId="403"/>
        <pc:sldMkLst>
          <pc:docMk/>
          <pc:sldMk cId="2602206418" sldId="266"/>
        </pc:sldMkLst>
        <pc:spChg chg="mod ord">
          <ac:chgData name="Glen Uehara (Student)" userId="3caece44-8ad9-4645-bfb2-6787b4639b64" providerId="ADAL" clId="{E57E633F-629A-4D9A-93CB-8DB83D7AAA12}" dt="2021-07-06T02:49:21.140" v="433" actId="700"/>
          <ac:spMkLst>
            <pc:docMk/>
            <pc:sldMk cId="2602206418" sldId="266"/>
            <ac:spMk id="2" creationId="{51E30144-8766-4AB4-A442-4EBFE3CB688D}"/>
          </ac:spMkLst>
        </pc:spChg>
        <pc:spChg chg="mod ord">
          <ac:chgData name="Glen Uehara (Student)" userId="3caece44-8ad9-4645-bfb2-6787b4639b64" providerId="ADAL" clId="{E57E633F-629A-4D9A-93CB-8DB83D7AAA12}" dt="2021-07-09T14:25:05.749" v="674" actId="403"/>
          <ac:spMkLst>
            <pc:docMk/>
            <pc:sldMk cId="2602206418" sldId="266"/>
            <ac:spMk id="3" creationId="{76F25991-B5CE-402D-ABC5-633525AD20C1}"/>
          </ac:spMkLst>
        </pc:spChg>
        <pc:spChg chg="add del mod ord">
          <ac:chgData name="Glen Uehara (Student)" userId="3caece44-8ad9-4645-bfb2-6787b4639b64" providerId="ADAL" clId="{E57E633F-629A-4D9A-93CB-8DB83D7AAA12}" dt="2021-07-06T02:49:15.534" v="432" actId="700"/>
          <ac:spMkLst>
            <pc:docMk/>
            <pc:sldMk cId="2602206418" sldId="266"/>
            <ac:spMk id="4" creationId="{7B75904D-9778-4183-A862-0118243692DA}"/>
          </ac:spMkLst>
        </pc:spChg>
        <pc:spChg chg="mod">
          <ac:chgData name="Glen Uehara (Student)" userId="3caece44-8ad9-4645-bfb2-6787b4639b64" providerId="ADAL" clId="{E57E633F-629A-4D9A-93CB-8DB83D7AAA12}" dt="2021-07-06T02:49:52.276" v="457" actId="1035"/>
          <ac:spMkLst>
            <pc:docMk/>
            <pc:sldMk cId="2602206418" sldId="266"/>
            <ac:spMk id="5" creationId="{34621F7A-8F43-4361-BEB3-4F9A0F12DE58}"/>
          </ac:spMkLst>
        </pc:spChg>
        <pc:spChg chg="add del mod ord">
          <ac:chgData name="Glen Uehara (Student)" userId="3caece44-8ad9-4645-bfb2-6787b4639b64" providerId="ADAL" clId="{E57E633F-629A-4D9A-93CB-8DB83D7AAA12}" dt="2021-07-06T02:49:15.534" v="432" actId="700"/>
          <ac:spMkLst>
            <pc:docMk/>
            <pc:sldMk cId="2602206418" sldId="266"/>
            <ac:spMk id="6" creationId="{64E7DC94-491F-4A73-976F-130DF7C21D20}"/>
          </ac:spMkLst>
        </pc:spChg>
        <pc:spChg chg="add del mod ord">
          <ac:chgData name="Glen Uehara (Student)" userId="3caece44-8ad9-4645-bfb2-6787b4639b64" providerId="ADAL" clId="{E57E633F-629A-4D9A-93CB-8DB83D7AAA12}" dt="2021-07-06T02:49:28.224" v="435" actId="478"/>
          <ac:spMkLst>
            <pc:docMk/>
            <pc:sldMk cId="2602206418" sldId="266"/>
            <ac:spMk id="8" creationId="{FC9362F6-C208-4753-AE52-D941695DFC2B}"/>
          </ac:spMkLst>
        </pc:spChg>
        <pc:spChg chg="add mod ord">
          <ac:chgData name="Glen Uehara (Student)" userId="3caece44-8ad9-4645-bfb2-6787b4639b64" providerId="ADAL" clId="{E57E633F-629A-4D9A-93CB-8DB83D7AAA12}" dt="2021-07-06T02:49:21.155" v="434" actId="27636"/>
          <ac:spMkLst>
            <pc:docMk/>
            <pc:sldMk cId="2602206418" sldId="266"/>
            <ac:spMk id="10" creationId="{90D0FED0-DBAE-4784-BE06-B8E8A6BF6CE6}"/>
          </ac:spMkLst>
        </pc:s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11" creationId="{2B15DC00-0ECF-4E02-951A-72CDDAD98C05}"/>
          </ac:grpSpMkLst>
        </pc:gr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13" creationId="{219C89A7-D85B-4580-AF3E-42907360CEA5}"/>
          </ac:grpSpMkLst>
        </pc:gr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16" creationId="{92C37E97-F1E1-4986-989E-0637A636FF2F}"/>
          </ac:grpSpMkLst>
        </pc:gr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19" creationId="{D5C9A6B4-7142-42E5-94A0-052ABD4B2C4C}"/>
          </ac:grpSpMkLst>
        </pc:gr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22" creationId="{105D1FD2-82B1-49EC-92E0-8CC1CFADF36E}"/>
          </ac:grpSpMkLst>
        </pc:gr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25" creationId="{87408705-431F-4998-A0B8-E56756891459}"/>
          </ac:grpSpMkLst>
        </pc:gr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28" creationId="{054F30FA-550D-444C-A8C4-615FF4329C8C}"/>
          </ac:grpSpMkLst>
        </pc:gr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34" creationId="{9B98FCC3-967A-4A9A-BE2B-BB1D251287E8}"/>
          </ac:grpSpMkLst>
        </pc:grpChg>
      </pc:sldChg>
      <pc:sldChg chg="addSp modSp mod modClrScheme chgLayout">
        <pc:chgData name="Glen Uehara (Student)" userId="3caece44-8ad9-4645-bfb2-6787b4639b64" providerId="ADAL" clId="{E57E633F-629A-4D9A-93CB-8DB83D7AAA12}" dt="2021-07-09T14:24:18.924" v="669" actId="1076"/>
        <pc:sldMkLst>
          <pc:docMk/>
          <pc:sldMk cId="943477596" sldId="267"/>
        </pc:sldMkLst>
        <pc:spChg chg="mod ord">
          <ac:chgData name="Glen Uehara (Student)" userId="3caece44-8ad9-4645-bfb2-6787b4639b64" providerId="ADAL" clId="{E57E633F-629A-4D9A-93CB-8DB83D7AAA12}" dt="2021-07-06T02:50:30.103" v="501" actId="700"/>
          <ac:spMkLst>
            <pc:docMk/>
            <pc:sldMk cId="943477596" sldId="267"/>
            <ac:spMk id="2" creationId="{FDE0BD6C-A3AA-4997-A6CD-B6F38098D20B}"/>
          </ac:spMkLst>
        </pc:spChg>
        <pc:spChg chg="mod ord">
          <ac:chgData name="Glen Uehara (Student)" userId="3caece44-8ad9-4645-bfb2-6787b4639b64" providerId="ADAL" clId="{E57E633F-629A-4D9A-93CB-8DB83D7AAA12}" dt="2021-07-09T14:24:12.659" v="668" actId="404"/>
          <ac:spMkLst>
            <pc:docMk/>
            <pc:sldMk cId="943477596" sldId="267"/>
            <ac:spMk id="3" creationId="{1ED407D6-2602-4E81-876B-561A8214AFF1}"/>
          </ac:spMkLst>
        </pc:spChg>
        <pc:spChg chg="add mod ord">
          <ac:chgData name="Glen Uehara (Student)" userId="3caece44-8ad9-4645-bfb2-6787b4639b64" providerId="ADAL" clId="{E57E633F-629A-4D9A-93CB-8DB83D7AAA12}" dt="2021-07-06T02:50:30.133" v="502" actId="27636"/>
          <ac:spMkLst>
            <pc:docMk/>
            <pc:sldMk cId="943477596" sldId="267"/>
            <ac:spMk id="4" creationId="{F37E992D-B47D-47F1-B318-30BF8E2F0815}"/>
          </ac:spMkLst>
        </pc:spChg>
        <pc:spChg chg="mod">
          <ac:chgData name="Glen Uehara (Student)" userId="3caece44-8ad9-4645-bfb2-6787b4639b64" providerId="ADAL" clId="{E57E633F-629A-4D9A-93CB-8DB83D7AAA12}" dt="2021-07-09T14:24:18.924" v="669" actId="1076"/>
          <ac:spMkLst>
            <pc:docMk/>
            <pc:sldMk cId="943477596" sldId="267"/>
            <ac:spMk id="23" creationId="{BF25E8BE-D127-406A-80F0-AE071CEF9421}"/>
          </ac:spMkLst>
        </pc:spChg>
      </pc:sldChg>
      <pc:sldChg chg="modSp">
        <pc:chgData name="Glen Uehara (Student)" userId="3caece44-8ad9-4645-bfb2-6787b4639b64" providerId="ADAL" clId="{E57E633F-629A-4D9A-93CB-8DB83D7AAA12}" dt="2021-07-06T02:15:36.295" v="59"/>
        <pc:sldMkLst>
          <pc:docMk/>
          <pc:sldMk cId="3904935711" sldId="269"/>
        </pc:sldMkLst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3904935711" sldId="269"/>
            <ac:spMk id="2" creationId="{806D274D-7EDA-4F60-BFEB-B243D763A423}"/>
          </ac:spMkLst>
        </pc:spChg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3904935711" sldId="269"/>
            <ac:spMk id="3" creationId="{7091AB4B-500A-40E0-8192-ACBF0C494293}"/>
          </ac:spMkLst>
        </pc:spChg>
      </pc:sldChg>
      <pc:sldChg chg="addSp delSp modSp del mod modClrScheme chgLayout">
        <pc:chgData name="Glen Uehara (Student)" userId="3caece44-8ad9-4645-bfb2-6787b4639b64" providerId="ADAL" clId="{E57E633F-629A-4D9A-93CB-8DB83D7AAA12}" dt="2021-07-09T14:23:28.843" v="650" actId="47"/>
        <pc:sldMkLst>
          <pc:docMk/>
          <pc:sldMk cId="4095871921" sldId="270"/>
        </pc:sldMkLst>
        <pc:spChg chg="mod ord">
          <ac:chgData name="Glen Uehara (Student)" userId="3caece44-8ad9-4645-bfb2-6787b4639b64" providerId="ADAL" clId="{E57E633F-629A-4D9A-93CB-8DB83D7AAA12}" dt="2021-07-09T14:19:40.358" v="513" actId="700"/>
          <ac:spMkLst>
            <pc:docMk/>
            <pc:sldMk cId="4095871921" sldId="270"/>
            <ac:spMk id="2" creationId="{9FD5E8F9-C592-4BBA-ACC3-F7B8506CED96}"/>
          </ac:spMkLst>
        </pc:spChg>
        <pc:spChg chg="add del mod ord">
          <ac:chgData name="Glen Uehara (Student)" userId="3caece44-8ad9-4645-bfb2-6787b4639b64" providerId="ADAL" clId="{E57E633F-629A-4D9A-93CB-8DB83D7AAA12}" dt="2021-07-09T14:20:29.320" v="618" actId="478"/>
          <ac:spMkLst>
            <pc:docMk/>
            <pc:sldMk cId="4095871921" sldId="270"/>
            <ac:spMk id="3" creationId="{A711E8C0-3FE7-4AAA-996D-690166255633}"/>
          </ac:spMkLst>
        </pc:spChg>
        <pc:spChg chg="add del mod ord">
          <ac:chgData name="Glen Uehara (Student)" userId="3caece44-8ad9-4645-bfb2-6787b4639b64" providerId="ADAL" clId="{E57E633F-629A-4D9A-93CB-8DB83D7AAA12}" dt="2021-07-09T14:20:47.294" v="622" actId="478"/>
          <ac:spMkLst>
            <pc:docMk/>
            <pc:sldMk cId="4095871921" sldId="270"/>
            <ac:spMk id="4" creationId="{147AC85F-6301-4299-8243-B2D0B59E33E6}"/>
          </ac:spMkLst>
        </pc:spChg>
        <pc:spChg chg="add mod ord">
          <ac:chgData name="Glen Uehara (Student)" userId="3caece44-8ad9-4645-bfb2-6787b4639b64" providerId="ADAL" clId="{E57E633F-629A-4D9A-93CB-8DB83D7AAA12}" dt="2021-07-09T14:19:40.370" v="514" actId="27636"/>
          <ac:spMkLst>
            <pc:docMk/>
            <pc:sldMk cId="4095871921" sldId="270"/>
            <ac:spMk id="5" creationId="{9335E8F3-DAB5-4B66-A917-38BEEBC4686F}"/>
          </ac:spMkLst>
        </pc:spChg>
        <pc:spChg chg="mod">
          <ac:chgData name="Glen Uehara (Student)" userId="3caece44-8ad9-4645-bfb2-6787b4639b64" providerId="ADAL" clId="{E57E633F-629A-4D9A-93CB-8DB83D7AAA12}" dt="2021-07-09T14:19:57.979" v="517" actId="1076"/>
          <ac:spMkLst>
            <pc:docMk/>
            <pc:sldMk cId="4095871921" sldId="270"/>
            <ac:spMk id="7" creationId="{45D3EABF-F45C-4E68-9202-70411CEBEE22}"/>
          </ac:spMkLst>
        </pc:spChg>
        <pc:spChg chg="mod">
          <ac:chgData name="Glen Uehara (Student)" userId="3caece44-8ad9-4645-bfb2-6787b4639b64" providerId="ADAL" clId="{E57E633F-629A-4D9A-93CB-8DB83D7AAA12}" dt="2021-07-09T14:20:18.048" v="617" actId="1037"/>
          <ac:spMkLst>
            <pc:docMk/>
            <pc:sldMk cId="4095871921" sldId="270"/>
            <ac:spMk id="25" creationId="{736431BD-1639-4683-8937-E35BBAF168BC}"/>
          </ac:spMkLst>
        </pc:spChg>
        <pc:picChg chg="add del mod">
          <ac:chgData name="Glen Uehara (Student)" userId="3caece44-8ad9-4645-bfb2-6787b4639b64" providerId="ADAL" clId="{E57E633F-629A-4D9A-93CB-8DB83D7AAA12}" dt="2021-07-09T14:20:49.144" v="623" actId="1076"/>
          <ac:picMkLst>
            <pc:docMk/>
            <pc:sldMk cId="4095871921" sldId="270"/>
            <ac:picMk id="11" creationId="{C2D500FB-4CB6-442F-B72A-F6565636D788}"/>
          </ac:picMkLst>
        </pc:picChg>
        <pc:picChg chg="mod">
          <ac:chgData name="Glen Uehara (Student)" userId="3caece44-8ad9-4645-bfb2-6787b4639b64" providerId="ADAL" clId="{E57E633F-629A-4D9A-93CB-8DB83D7AAA12}" dt="2021-07-09T14:20:18.048" v="617" actId="1037"/>
          <ac:picMkLst>
            <pc:docMk/>
            <pc:sldMk cId="4095871921" sldId="270"/>
            <ac:picMk id="20" creationId="{C72CB850-C394-498A-9691-4CA1C9BDC398}"/>
          </ac:picMkLst>
        </pc:picChg>
        <pc:picChg chg="mod">
          <ac:chgData name="Glen Uehara (Student)" userId="3caece44-8ad9-4645-bfb2-6787b4639b64" providerId="ADAL" clId="{E57E633F-629A-4D9A-93CB-8DB83D7AAA12}" dt="2021-07-09T14:20:18.048" v="617" actId="1037"/>
          <ac:picMkLst>
            <pc:docMk/>
            <pc:sldMk cId="4095871921" sldId="270"/>
            <ac:picMk id="22" creationId="{2DDC85A3-113F-43C2-AC28-0596DCABC387}"/>
          </ac:picMkLst>
        </pc:picChg>
        <pc:picChg chg="mod">
          <ac:chgData name="Glen Uehara (Student)" userId="3caece44-8ad9-4645-bfb2-6787b4639b64" providerId="ADAL" clId="{E57E633F-629A-4D9A-93CB-8DB83D7AAA12}" dt="2021-07-09T14:20:18.048" v="617" actId="1037"/>
          <ac:picMkLst>
            <pc:docMk/>
            <pc:sldMk cId="4095871921" sldId="270"/>
            <ac:picMk id="24" creationId="{7AD60243-BE19-442F-A18D-566046D318A4}"/>
          </ac:picMkLst>
        </pc:picChg>
      </pc:sldChg>
      <pc:sldChg chg="modSp">
        <pc:chgData name="Glen Uehara (Student)" userId="3caece44-8ad9-4645-bfb2-6787b4639b64" providerId="ADAL" clId="{E57E633F-629A-4D9A-93CB-8DB83D7AAA12}" dt="2021-07-06T02:15:36.295" v="59"/>
        <pc:sldMkLst>
          <pc:docMk/>
          <pc:sldMk cId="1179718419" sldId="271"/>
        </pc:sldMkLst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1179718419" sldId="271"/>
            <ac:spMk id="2" creationId="{B41280D3-B14B-4F89-A901-490F695EFA74}"/>
          </ac:spMkLst>
        </pc:spChg>
      </pc:sldChg>
      <pc:sldChg chg="modSp del">
        <pc:chgData name="Glen Uehara (Student)" userId="3caece44-8ad9-4645-bfb2-6787b4639b64" providerId="ADAL" clId="{E57E633F-629A-4D9A-93CB-8DB83D7AAA12}" dt="2021-07-09T14:21:50.630" v="629" actId="47"/>
        <pc:sldMkLst>
          <pc:docMk/>
          <pc:sldMk cId="3603549181" sldId="272"/>
        </pc:sldMkLst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3603549181" sldId="272"/>
            <ac:spMk id="2" creationId="{B1C3A9F6-BF45-4632-9FAA-13E2F99D9766}"/>
          </ac:spMkLst>
        </pc:spChg>
      </pc:sldChg>
      <pc:sldChg chg="addSp delSp modSp mod modClrScheme chgLayout">
        <pc:chgData name="Glen Uehara (Student)" userId="3caece44-8ad9-4645-bfb2-6787b4639b64" providerId="ADAL" clId="{E57E633F-629A-4D9A-93CB-8DB83D7AAA12}" dt="2021-07-09T14:25:19.059" v="675" actId="403"/>
        <pc:sldMkLst>
          <pc:docMk/>
          <pc:sldMk cId="1285477359" sldId="273"/>
        </pc:sldMkLst>
        <pc:spChg chg="mod ord">
          <ac:chgData name="Glen Uehara (Student)" userId="3caece44-8ad9-4645-bfb2-6787b4639b64" providerId="ADAL" clId="{E57E633F-629A-4D9A-93CB-8DB83D7AAA12}" dt="2021-07-09T14:21:25.229" v="624" actId="700"/>
          <ac:spMkLst>
            <pc:docMk/>
            <pc:sldMk cId="1285477359" sldId="273"/>
            <ac:spMk id="2" creationId="{FF541FA0-703E-4957-A236-CFAC589D03BC}"/>
          </ac:spMkLst>
        </pc:spChg>
        <pc:spChg chg="mod ord">
          <ac:chgData name="Glen Uehara (Student)" userId="3caece44-8ad9-4645-bfb2-6787b4639b64" providerId="ADAL" clId="{E57E633F-629A-4D9A-93CB-8DB83D7AAA12}" dt="2021-07-09T14:25:19.059" v="675" actId="403"/>
          <ac:spMkLst>
            <pc:docMk/>
            <pc:sldMk cId="1285477359" sldId="273"/>
            <ac:spMk id="3" creationId="{45193E16-63BC-49F7-9999-7E7EC7414E94}"/>
          </ac:spMkLst>
        </pc:spChg>
        <pc:spChg chg="add del mod ord">
          <ac:chgData name="Glen Uehara (Student)" userId="3caece44-8ad9-4645-bfb2-6787b4639b64" providerId="ADAL" clId="{E57E633F-629A-4D9A-93CB-8DB83D7AAA12}" dt="2021-07-09T14:21:33.137" v="626" actId="478"/>
          <ac:spMkLst>
            <pc:docMk/>
            <pc:sldMk cId="1285477359" sldId="273"/>
            <ac:spMk id="4" creationId="{B08B1293-4234-4DB3-B78B-846A30CDC436}"/>
          </ac:spMkLst>
        </pc:spChg>
        <pc:spChg chg="add mod ord">
          <ac:chgData name="Glen Uehara (Student)" userId="3caece44-8ad9-4645-bfb2-6787b4639b64" providerId="ADAL" clId="{E57E633F-629A-4D9A-93CB-8DB83D7AAA12}" dt="2021-07-09T14:21:25.245" v="625" actId="27636"/>
          <ac:spMkLst>
            <pc:docMk/>
            <pc:sldMk cId="1285477359" sldId="273"/>
            <ac:spMk id="5" creationId="{318BBDE8-03F0-474E-94D2-497D89C56D64}"/>
          </ac:spMkLst>
        </pc:spChg>
        <pc:picChg chg="add mod">
          <ac:chgData name="Glen Uehara (Student)" userId="3caece44-8ad9-4645-bfb2-6787b4639b64" providerId="ADAL" clId="{E57E633F-629A-4D9A-93CB-8DB83D7AAA12}" dt="2021-07-09T14:21:37.508" v="628" actId="1076"/>
          <ac:picMkLst>
            <pc:docMk/>
            <pc:sldMk cId="1285477359" sldId="273"/>
            <ac:picMk id="6" creationId="{BC03C4D2-BF68-42E6-BB3E-8FED969657FE}"/>
          </ac:picMkLst>
        </pc:picChg>
      </pc:sldChg>
      <pc:sldChg chg="addSp modSp mod modClrScheme chgLayout">
        <pc:chgData name="Glen Uehara (Student)" userId="3caece44-8ad9-4645-bfb2-6787b4639b64" providerId="ADAL" clId="{E57E633F-629A-4D9A-93CB-8DB83D7AAA12}" dt="2021-07-09T14:26:47.266" v="691" actId="1076"/>
        <pc:sldMkLst>
          <pc:docMk/>
          <pc:sldMk cId="3090847102" sldId="274"/>
        </pc:sldMkLst>
        <pc:spChg chg="mod ord">
          <ac:chgData name="Glen Uehara (Student)" userId="3caece44-8ad9-4645-bfb2-6787b4639b64" providerId="ADAL" clId="{E57E633F-629A-4D9A-93CB-8DB83D7AAA12}" dt="2021-07-09T14:26:39.158" v="689" actId="700"/>
          <ac:spMkLst>
            <pc:docMk/>
            <pc:sldMk cId="3090847102" sldId="274"/>
            <ac:spMk id="2" creationId="{0C3D4ECF-C5D7-4EB7-AB8D-2F8D1A3448A3}"/>
          </ac:spMkLst>
        </pc:spChg>
        <pc:spChg chg="mod ord">
          <ac:chgData name="Glen Uehara (Student)" userId="3caece44-8ad9-4645-bfb2-6787b4639b64" providerId="ADAL" clId="{E57E633F-629A-4D9A-93CB-8DB83D7AAA12}" dt="2021-07-09T14:26:39.158" v="689" actId="700"/>
          <ac:spMkLst>
            <pc:docMk/>
            <pc:sldMk cId="3090847102" sldId="274"/>
            <ac:spMk id="3" creationId="{B340412D-5825-4BB5-B56D-50C894EF3A8E}"/>
          </ac:spMkLst>
        </pc:spChg>
        <pc:spChg chg="add mod ord">
          <ac:chgData name="Glen Uehara (Student)" userId="3caece44-8ad9-4645-bfb2-6787b4639b64" providerId="ADAL" clId="{E57E633F-629A-4D9A-93CB-8DB83D7AAA12}" dt="2021-07-09T14:26:39.178" v="690" actId="27636"/>
          <ac:spMkLst>
            <pc:docMk/>
            <pc:sldMk cId="3090847102" sldId="274"/>
            <ac:spMk id="5" creationId="{B5589BED-FF77-48C4-B263-C7791ABB6AE3}"/>
          </ac:spMkLst>
        </pc:spChg>
        <pc:graphicFrameChg chg="mod">
          <ac:chgData name="Glen Uehara (Student)" userId="3caece44-8ad9-4645-bfb2-6787b4639b64" providerId="ADAL" clId="{E57E633F-629A-4D9A-93CB-8DB83D7AAA12}" dt="2021-07-09T14:26:47.266" v="691" actId="1076"/>
          <ac:graphicFrameMkLst>
            <pc:docMk/>
            <pc:sldMk cId="3090847102" sldId="274"/>
            <ac:graphicFrameMk id="4" creationId="{B6DA8946-2A99-4C8B-BC1C-0C1C2D117787}"/>
          </ac:graphicFrameMkLst>
        </pc:graphicFrameChg>
      </pc:sldChg>
      <pc:sldChg chg="modSp">
        <pc:chgData name="Glen Uehara (Student)" userId="3caece44-8ad9-4645-bfb2-6787b4639b64" providerId="ADAL" clId="{E57E633F-629A-4D9A-93CB-8DB83D7AAA12}" dt="2021-07-06T02:15:36.295" v="59"/>
        <pc:sldMkLst>
          <pc:docMk/>
          <pc:sldMk cId="2085538642" sldId="275"/>
        </pc:sldMkLst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2085538642" sldId="275"/>
            <ac:spMk id="2" creationId="{61B28E12-9DF9-44BD-8F47-85C90F03B7FD}"/>
          </ac:spMkLst>
        </pc:spChg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2085538642" sldId="275"/>
            <ac:spMk id="3" creationId="{02963372-9DAD-4040-A0C4-5824EC1130B0}"/>
          </ac:spMkLst>
        </pc:spChg>
      </pc:sldChg>
      <pc:sldChg chg="modSp">
        <pc:chgData name="Glen Uehara (Student)" userId="3caece44-8ad9-4645-bfb2-6787b4639b64" providerId="ADAL" clId="{E57E633F-629A-4D9A-93CB-8DB83D7AAA12}" dt="2021-07-06T02:15:36.295" v="59"/>
        <pc:sldMkLst>
          <pc:docMk/>
          <pc:sldMk cId="2351721120" sldId="283"/>
        </pc:sldMkLst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2351721120" sldId="283"/>
            <ac:spMk id="2" creationId="{00000000-0000-0000-0000-000000000000}"/>
          </ac:spMkLst>
        </pc:spChg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2351721120" sldId="283"/>
            <ac:spMk id="4" creationId="{00000000-0000-0000-0000-000000000000}"/>
          </ac:spMkLst>
        </pc:spChg>
      </pc:sldChg>
      <pc:sldChg chg="addSp modSp mod modClrScheme chgLayout">
        <pc:chgData name="Glen Uehara (Student)" userId="3caece44-8ad9-4645-bfb2-6787b4639b64" providerId="ADAL" clId="{E57E633F-629A-4D9A-93CB-8DB83D7AAA12}" dt="2021-07-09T15:41:07.318" v="3382" actId="255"/>
        <pc:sldMkLst>
          <pc:docMk/>
          <pc:sldMk cId="2567487677" sldId="284"/>
        </pc:sldMkLst>
        <pc:spChg chg="mod ord">
          <ac:chgData name="Glen Uehara (Student)" userId="3caece44-8ad9-4645-bfb2-6787b4639b64" providerId="ADAL" clId="{E57E633F-629A-4D9A-93CB-8DB83D7AAA12}" dt="2021-07-09T14:43:08.427" v="2425" actId="700"/>
          <ac:spMkLst>
            <pc:docMk/>
            <pc:sldMk cId="2567487677" sldId="284"/>
            <ac:spMk id="2" creationId="{80CBEB23-CF7D-4C73-A388-9D1BBD0E9B7B}"/>
          </ac:spMkLst>
        </pc:spChg>
        <pc:spChg chg="mod ord">
          <ac:chgData name="Glen Uehara (Student)" userId="3caece44-8ad9-4645-bfb2-6787b4639b64" providerId="ADAL" clId="{E57E633F-629A-4D9A-93CB-8DB83D7AAA12}" dt="2021-07-09T14:43:08.447" v="2427" actId="27636"/>
          <ac:spMkLst>
            <pc:docMk/>
            <pc:sldMk cId="2567487677" sldId="284"/>
            <ac:spMk id="3" creationId="{708F824D-B5F4-42E4-AB3F-8F47ABDDDC54}"/>
          </ac:spMkLst>
        </pc:spChg>
        <pc:spChg chg="mod ord">
          <ac:chgData name="Glen Uehara (Student)" userId="3caece44-8ad9-4645-bfb2-6787b4639b64" providerId="ADAL" clId="{E57E633F-629A-4D9A-93CB-8DB83D7AAA12}" dt="2021-07-09T14:43:08.427" v="2425" actId="700"/>
          <ac:spMkLst>
            <pc:docMk/>
            <pc:sldMk cId="2567487677" sldId="284"/>
            <ac:spMk id="4" creationId="{55261835-E09E-45DC-BA46-58151E8BE8DA}"/>
          </ac:spMkLst>
        </pc:spChg>
        <pc:spChg chg="add mod ord">
          <ac:chgData name="Glen Uehara (Student)" userId="3caece44-8ad9-4645-bfb2-6787b4639b64" providerId="ADAL" clId="{E57E633F-629A-4D9A-93CB-8DB83D7AAA12}" dt="2021-07-09T14:43:08.440" v="2426" actId="27636"/>
          <ac:spMkLst>
            <pc:docMk/>
            <pc:sldMk cId="2567487677" sldId="284"/>
            <ac:spMk id="5" creationId="{A601AF8E-161D-4EA6-AE4D-0FDA90773B86}"/>
          </ac:spMkLst>
        </pc:spChg>
        <pc:spChg chg="mod">
          <ac:chgData name="Glen Uehara (Student)" userId="3caece44-8ad9-4645-bfb2-6787b4639b64" providerId="ADAL" clId="{E57E633F-629A-4D9A-93CB-8DB83D7AAA12}" dt="2021-07-09T15:41:07.318" v="3382" actId="255"/>
          <ac:spMkLst>
            <pc:docMk/>
            <pc:sldMk cId="2567487677" sldId="284"/>
            <ac:spMk id="6" creationId="{52C8D103-6E37-418F-A9FD-313B5645BA1B}"/>
          </ac:spMkLst>
        </pc:spChg>
      </pc:sldChg>
      <pc:sldChg chg="addSp modSp mod modClrScheme chgLayout">
        <pc:chgData name="Glen Uehara (Student)" userId="3caece44-8ad9-4645-bfb2-6787b4639b64" providerId="ADAL" clId="{E57E633F-629A-4D9A-93CB-8DB83D7AAA12}" dt="2021-07-09T15:33:56.667" v="2931" actId="20577"/>
        <pc:sldMkLst>
          <pc:docMk/>
          <pc:sldMk cId="2549293571" sldId="285"/>
        </pc:sldMkLst>
        <pc:spChg chg="mod ord">
          <ac:chgData name="Glen Uehara (Student)" userId="3caece44-8ad9-4645-bfb2-6787b4639b64" providerId="ADAL" clId="{E57E633F-629A-4D9A-93CB-8DB83D7AAA12}" dt="2021-07-09T14:43:20.652" v="2429" actId="700"/>
          <ac:spMkLst>
            <pc:docMk/>
            <pc:sldMk cId="2549293571" sldId="285"/>
            <ac:spMk id="2" creationId="{8C7FC63F-DF7D-4DA7-B4DE-2BE06D06337D}"/>
          </ac:spMkLst>
        </pc:spChg>
        <pc:spChg chg="mod ord">
          <ac:chgData name="Glen Uehara (Student)" userId="3caece44-8ad9-4645-bfb2-6787b4639b64" providerId="ADAL" clId="{E57E633F-629A-4D9A-93CB-8DB83D7AAA12}" dt="2021-07-09T14:43:20.652" v="2429" actId="700"/>
          <ac:spMkLst>
            <pc:docMk/>
            <pc:sldMk cId="2549293571" sldId="285"/>
            <ac:spMk id="3" creationId="{2CBED4C1-D6C7-4167-BDBA-EDB177B9AD76}"/>
          </ac:spMkLst>
        </pc:spChg>
        <pc:spChg chg="mod ord">
          <ac:chgData name="Glen Uehara (Student)" userId="3caece44-8ad9-4645-bfb2-6787b4639b64" providerId="ADAL" clId="{E57E633F-629A-4D9A-93CB-8DB83D7AAA12}" dt="2021-07-09T14:43:20.652" v="2429" actId="700"/>
          <ac:spMkLst>
            <pc:docMk/>
            <pc:sldMk cId="2549293571" sldId="285"/>
            <ac:spMk id="4" creationId="{67A507C2-8081-4DEB-B585-EF7D54D00B42}"/>
          </ac:spMkLst>
        </pc:spChg>
        <pc:spChg chg="add mod ord">
          <ac:chgData name="Glen Uehara (Student)" userId="3caece44-8ad9-4645-bfb2-6787b4639b64" providerId="ADAL" clId="{E57E633F-629A-4D9A-93CB-8DB83D7AAA12}" dt="2021-07-09T14:43:20.668" v="2430" actId="27636"/>
          <ac:spMkLst>
            <pc:docMk/>
            <pc:sldMk cId="2549293571" sldId="285"/>
            <ac:spMk id="5" creationId="{6214AE10-5C54-4D89-8D52-E6711F24A48F}"/>
          </ac:spMkLst>
        </pc:spChg>
        <pc:spChg chg="mod">
          <ac:chgData name="Glen Uehara (Student)" userId="3caece44-8ad9-4645-bfb2-6787b4639b64" providerId="ADAL" clId="{E57E633F-629A-4D9A-93CB-8DB83D7AAA12}" dt="2021-07-09T15:33:56.667" v="2931" actId="20577"/>
          <ac:spMkLst>
            <pc:docMk/>
            <pc:sldMk cId="2549293571" sldId="285"/>
            <ac:spMk id="6" creationId="{E68F88B7-9AD1-4D00-9E6A-5528F9035F21}"/>
          </ac:spMkLst>
        </pc:spChg>
      </pc:sldChg>
      <pc:sldChg chg="addSp modSp mod modClrScheme chgLayout">
        <pc:chgData name="Glen Uehara (Student)" userId="3caece44-8ad9-4645-bfb2-6787b4639b64" providerId="ADAL" clId="{E57E633F-629A-4D9A-93CB-8DB83D7AAA12}" dt="2021-07-09T14:31:23.766" v="1325" actId="20577"/>
        <pc:sldMkLst>
          <pc:docMk/>
          <pc:sldMk cId="827804611" sldId="286"/>
        </pc:sldMkLst>
        <pc:spChg chg="mod ord">
          <ac:chgData name="Glen Uehara (Student)" userId="3caece44-8ad9-4645-bfb2-6787b4639b64" providerId="ADAL" clId="{E57E633F-629A-4D9A-93CB-8DB83D7AAA12}" dt="2021-07-09T14:28:01.689" v="721" actId="700"/>
          <ac:spMkLst>
            <pc:docMk/>
            <pc:sldMk cId="827804611" sldId="286"/>
            <ac:spMk id="2" creationId="{6001C44D-441A-4A34-9375-6B438CFC22B6}"/>
          </ac:spMkLst>
        </pc:spChg>
        <pc:spChg chg="mod ord">
          <ac:chgData name="Glen Uehara (Student)" userId="3caece44-8ad9-4645-bfb2-6787b4639b64" providerId="ADAL" clId="{E57E633F-629A-4D9A-93CB-8DB83D7AAA12}" dt="2021-07-09T14:31:23.766" v="1325" actId="20577"/>
          <ac:spMkLst>
            <pc:docMk/>
            <pc:sldMk cId="827804611" sldId="286"/>
            <ac:spMk id="3" creationId="{72642DE0-FB1D-44F4-82C3-81A8A498C51B}"/>
          </ac:spMkLst>
        </pc:spChg>
        <pc:spChg chg="mod ord">
          <ac:chgData name="Glen Uehara (Student)" userId="3caece44-8ad9-4645-bfb2-6787b4639b64" providerId="ADAL" clId="{E57E633F-629A-4D9A-93CB-8DB83D7AAA12}" dt="2021-07-09T14:28:01.689" v="721" actId="700"/>
          <ac:spMkLst>
            <pc:docMk/>
            <pc:sldMk cId="827804611" sldId="286"/>
            <ac:spMk id="4" creationId="{7B2D14BC-11C9-4BBF-838A-C545D48D96BD}"/>
          </ac:spMkLst>
        </pc:spChg>
        <pc:spChg chg="add mod ord">
          <ac:chgData name="Glen Uehara (Student)" userId="3caece44-8ad9-4645-bfb2-6787b4639b64" providerId="ADAL" clId="{E57E633F-629A-4D9A-93CB-8DB83D7AAA12}" dt="2021-07-09T14:28:01.702" v="722" actId="27636"/>
          <ac:spMkLst>
            <pc:docMk/>
            <pc:sldMk cId="827804611" sldId="286"/>
            <ac:spMk id="5" creationId="{07E73C6C-6643-4EF9-B8F2-7C276FD0E4EC}"/>
          </ac:spMkLst>
        </pc:spChg>
      </pc:sldChg>
      <pc:sldChg chg="addSp delSp modSp mod modClrScheme chgLayout">
        <pc:chgData name="Glen Uehara (Student)" userId="3caece44-8ad9-4645-bfb2-6787b4639b64" providerId="ADAL" clId="{E57E633F-629A-4D9A-93CB-8DB83D7AAA12}" dt="2021-07-09T14:24:04.839" v="667" actId="1036"/>
        <pc:sldMkLst>
          <pc:docMk/>
          <pc:sldMk cId="4215812485" sldId="287"/>
        </pc:sldMkLst>
        <pc:spChg chg="mod ord">
          <ac:chgData name="Glen Uehara (Student)" userId="3caece44-8ad9-4645-bfb2-6787b4639b64" providerId="ADAL" clId="{E57E633F-629A-4D9A-93CB-8DB83D7AAA12}" dt="2021-07-09T14:22:44.285" v="638" actId="700"/>
          <ac:spMkLst>
            <pc:docMk/>
            <pc:sldMk cId="4215812485" sldId="287"/>
            <ac:spMk id="2" creationId="{09B8E59D-9DAA-4CB8-AB36-F0C0968C1C44}"/>
          </ac:spMkLst>
        </pc:spChg>
        <pc:spChg chg="mod ord">
          <ac:chgData name="Glen Uehara (Student)" userId="3caece44-8ad9-4645-bfb2-6787b4639b64" providerId="ADAL" clId="{E57E633F-629A-4D9A-93CB-8DB83D7AAA12}" dt="2021-07-09T14:23:57.550" v="652" actId="403"/>
          <ac:spMkLst>
            <pc:docMk/>
            <pc:sldMk cId="4215812485" sldId="287"/>
            <ac:spMk id="3" creationId="{E20BC6B4-45ED-4855-9A9A-92D6CCAA4F88}"/>
          </ac:spMkLst>
        </pc:spChg>
        <pc:spChg chg="mod ord">
          <ac:chgData name="Glen Uehara (Student)" userId="3caece44-8ad9-4645-bfb2-6787b4639b64" providerId="ADAL" clId="{E57E633F-629A-4D9A-93CB-8DB83D7AAA12}" dt="2021-07-09T14:22:44.285" v="638" actId="700"/>
          <ac:spMkLst>
            <pc:docMk/>
            <pc:sldMk cId="4215812485" sldId="287"/>
            <ac:spMk id="4" creationId="{480038D0-FDD4-425C-9FE0-8DD1F5270592}"/>
          </ac:spMkLst>
        </pc:spChg>
        <pc:spChg chg="add del mod ord">
          <ac:chgData name="Glen Uehara (Student)" userId="3caece44-8ad9-4645-bfb2-6787b4639b64" providerId="ADAL" clId="{E57E633F-629A-4D9A-93CB-8DB83D7AAA12}" dt="2021-07-09T14:22:44.285" v="638" actId="700"/>
          <ac:spMkLst>
            <pc:docMk/>
            <pc:sldMk cId="4215812485" sldId="287"/>
            <ac:spMk id="5" creationId="{0FC54A2A-1797-4110-82B2-AB236636F3BE}"/>
          </ac:spMkLst>
        </pc:spChg>
        <pc:spChg chg="add del mod ord">
          <ac:chgData name="Glen Uehara (Student)" userId="3caece44-8ad9-4645-bfb2-6787b4639b64" providerId="ADAL" clId="{E57E633F-629A-4D9A-93CB-8DB83D7AAA12}" dt="2021-07-09T14:22:49.289" v="640" actId="478"/>
          <ac:spMkLst>
            <pc:docMk/>
            <pc:sldMk cId="4215812485" sldId="287"/>
            <ac:spMk id="6" creationId="{BE8F073A-A5F4-430C-863D-930138B4CFCC}"/>
          </ac:spMkLst>
        </pc:spChg>
        <pc:spChg chg="add mod ord">
          <ac:chgData name="Glen Uehara (Student)" userId="3caece44-8ad9-4645-bfb2-6787b4639b64" providerId="ADAL" clId="{E57E633F-629A-4D9A-93CB-8DB83D7AAA12}" dt="2021-07-09T14:22:44.298" v="639" actId="27636"/>
          <ac:spMkLst>
            <pc:docMk/>
            <pc:sldMk cId="4215812485" sldId="287"/>
            <ac:spMk id="7" creationId="{15264819-CD01-428D-B958-7D9AE1D2DC95}"/>
          </ac:spMkLst>
        </pc:spChg>
        <pc:spChg chg="add mod">
          <ac:chgData name="Glen Uehara (Student)" userId="3caece44-8ad9-4645-bfb2-6787b4639b64" providerId="ADAL" clId="{E57E633F-629A-4D9A-93CB-8DB83D7AAA12}" dt="2021-07-09T14:23:07.711" v="647" actId="1076"/>
          <ac:spMkLst>
            <pc:docMk/>
            <pc:sldMk cId="4215812485" sldId="287"/>
            <ac:spMk id="9" creationId="{E3544C16-90D8-481C-A9DE-76437AE5AD99}"/>
          </ac:spMkLst>
        </pc:spChg>
        <pc:spChg chg="add mod">
          <ac:chgData name="Glen Uehara (Student)" userId="3caece44-8ad9-4645-bfb2-6787b4639b64" providerId="ADAL" clId="{E57E633F-629A-4D9A-93CB-8DB83D7AAA12}" dt="2021-07-09T14:24:04.839" v="667" actId="1036"/>
          <ac:spMkLst>
            <pc:docMk/>
            <pc:sldMk cId="4215812485" sldId="287"/>
            <ac:spMk id="13" creationId="{FA6CA146-E5FF-441A-8147-BF240A335302}"/>
          </ac:spMkLst>
        </pc:spChg>
        <pc:picChg chg="add mod">
          <ac:chgData name="Glen Uehara (Student)" userId="3caece44-8ad9-4645-bfb2-6787b4639b64" providerId="ADAL" clId="{E57E633F-629A-4D9A-93CB-8DB83D7AAA12}" dt="2021-07-09T14:22:58.238" v="645" actId="1076"/>
          <ac:picMkLst>
            <pc:docMk/>
            <pc:sldMk cId="4215812485" sldId="287"/>
            <ac:picMk id="8" creationId="{CF713E0B-75FF-4EB2-8D92-7538BCDAC0F4}"/>
          </ac:picMkLst>
        </pc:picChg>
        <pc:picChg chg="add mod">
          <ac:chgData name="Glen Uehara (Student)" userId="3caece44-8ad9-4645-bfb2-6787b4639b64" providerId="ADAL" clId="{E57E633F-629A-4D9A-93CB-8DB83D7AAA12}" dt="2021-07-09T14:24:04.839" v="667" actId="1036"/>
          <ac:picMkLst>
            <pc:docMk/>
            <pc:sldMk cId="4215812485" sldId="287"/>
            <ac:picMk id="10" creationId="{D73444F3-9ADA-4986-9C64-1F3830F0A137}"/>
          </ac:picMkLst>
        </pc:picChg>
        <pc:picChg chg="add mod">
          <ac:chgData name="Glen Uehara (Student)" userId="3caece44-8ad9-4645-bfb2-6787b4639b64" providerId="ADAL" clId="{E57E633F-629A-4D9A-93CB-8DB83D7AAA12}" dt="2021-07-09T14:24:04.839" v="667" actId="1036"/>
          <ac:picMkLst>
            <pc:docMk/>
            <pc:sldMk cId="4215812485" sldId="287"/>
            <ac:picMk id="11" creationId="{8D929C5F-4065-4BC5-8BF7-6EB33DC2FD14}"/>
          </ac:picMkLst>
        </pc:picChg>
        <pc:picChg chg="add mod">
          <ac:chgData name="Glen Uehara (Student)" userId="3caece44-8ad9-4645-bfb2-6787b4639b64" providerId="ADAL" clId="{E57E633F-629A-4D9A-93CB-8DB83D7AAA12}" dt="2021-07-09T14:24:04.839" v="667" actId="1036"/>
          <ac:picMkLst>
            <pc:docMk/>
            <pc:sldMk cId="4215812485" sldId="287"/>
            <ac:picMk id="12" creationId="{19B257E4-6980-424E-BBA5-817C430E1DB0}"/>
          </ac:picMkLst>
        </pc:picChg>
      </pc:sldChg>
      <pc:sldChg chg="addSp delSp modSp mod modClrScheme chgLayout">
        <pc:chgData name="Glen Uehara (Student)" userId="3caece44-8ad9-4645-bfb2-6787b4639b64" providerId="ADAL" clId="{E57E633F-629A-4D9A-93CB-8DB83D7AAA12}" dt="2021-07-09T14:33:17.094" v="1538" actId="403"/>
        <pc:sldMkLst>
          <pc:docMk/>
          <pc:sldMk cId="2136634579" sldId="288"/>
        </pc:sldMkLst>
        <pc:spChg chg="mod ord">
          <ac:chgData name="Glen Uehara (Student)" userId="3caece44-8ad9-4645-bfb2-6787b4639b64" providerId="ADAL" clId="{E57E633F-629A-4D9A-93CB-8DB83D7AAA12}" dt="2021-07-09T14:31:48.378" v="1329" actId="700"/>
          <ac:spMkLst>
            <pc:docMk/>
            <pc:sldMk cId="2136634579" sldId="288"/>
            <ac:spMk id="2" creationId="{40B051C7-A457-41AC-BF6C-7D99E2336C5F}"/>
          </ac:spMkLst>
        </pc:spChg>
        <pc:spChg chg="add mod ord">
          <ac:chgData name="Glen Uehara (Student)" userId="3caece44-8ad9-4645-bfb2-6787b4639b64" providerId="ADAL" clId="{E57E633F-629A-4D9A-93CB-8DB83D7AAA12}" dt="2021-07-09T14:33:17.094" v="1538" actId="403"/>
          <ac:spMkLst>
            <pc:docMk/>
            <pc:sldMk cId="2136634579" sldId="288"/>
            <ac:spMk id="3" creationId="{14997E45-6DEC-4960-A8E7-A9B3D71599D3}"/>
          </ac:spMkLst>
        </pc:spChg>
        <pc:spChg chg="mod ord">
          <ac:chgData name="Glen Uehara (Student)" userId="3caece44-8ad9-4645-bfb2-6787b4639b64" providerId="ADAL" clId="{E57E633F-629A-4D9A-93CB-8DB83D7AAA12}" dt="2021-07-09T14:31:48.378" v="1329" actId="700"/>
          <ac:spMkLst>
            <pc:docMk/>
            <pc:sldMk cId="2136634579" sldId="288"/>
            <ac:spMk id="4" creationId="{C57560FC-58C2-4211-9166-38825902BF75}"/>
          </ac:spMkLst>
        </pc:spChg>
        <pc:spChg chg="add del mod ord">
          <ac:chgData name="Glen Uehara (Student)" userId="3caece44-8ad9-4645-bfb2-6787b4639b64" providerId="ADAL" clId="{E57E633F-629A-4D9A-93CB-8DB83D7AAA12}" dt="2021-07-09T14:31:54.591" v="1331" actId="478"/>
          <ac:spMkLst>
            <pc:docMk/>
            <pc:sldMk cId="2136634579" sldId="288"/>
            <ac:spMk id="5" creationId="{8425CDFC-8D40-4194-AC5E-C9CA1A6B1C93}"/>
          </ac:spMkLst>
        </pc:spChg>
        <pc:spChg chg="mod">
          <ac:chgData name="Glen Uehara (Student)" userId="3caece44-8ad9-4645-bfb2-6787b4639b64" providerId="ADAL" clId="{E57E633F-629A-4D9A-93CB-8DB83D7AAA12}" dt="2021-07-09T14:32:16.093" v="1338" actId="1076"/>
          <ac:spMkLst>
            <pc:docMk/>
            <pc:sldMk cId="2136634579" sldId="288"/>
            <ac:spMk id="7" creationId="{EA5A72E7-1798-441E-AC06-AD23514F7530}"/>
          </ac:spMkLst>
        </pc:spChg>
        <pc:spChg chg="del mod">
          <ac:chgData name="Glen Uehara (Student)" userId="3caece44-8ad9-4645-bfb2-6787b4639b64" providerId="ADAL" clId="{E57E633F-629A-4D9A-93CB-8DB83D7AAA12}" dt="2021-07-09T14:32:19.565" v="1339" actId="478"/>
          <ac:spMkLst>
            <pc:docMk/>
            <pc:sldMk cId="2136634579" sldId="288"/>
            <ac:spMk id="8" creationId="{E135ADC9-6BFA-47FD-A8D2-313CAFABBA6E}"/>
          </ac:spMkLst>
        </pc:spChg>
        <pc:spChg chg="add mod ord">
          <ac:chgData name="Glen Uehara (Student)" userId="3caece44-8ad9-4645-bfb2-6787b4639b64" providerId="ADAL" clId="{E57E633F-629A-4D9A-93CB-8DB83D7AAA12}" dt="2021-07-09T14:31:48.393" v="1330" actId="27636"/>
          <ac:spMkLst>
            <pc:docMk/>
            <pc:sldMk cId="2136634579" sldId="288"/>
            <ac:spMk id="9" creationId="{9A541043-95B6-4E60-B0F1-C4D93D0659F9}"/>
          </ac:spMkLst>
        </pc:spChg>
        <pc:picChg chg="mod">
          <ac:chgData name="Glen Uehara (Student)" userId="3caece44-8ad9-4645-bfb2-6787b4639b64" providerId="ADAL" clId="{E57E633F-629A-4D9A-93CB-8DB83D7AAA12}" dt="2021-07-09T14:32:03.931" v="1334" actId="1076"/>
          <ac:picMkLst>
            <pc:docMk/>
            <pc:sldMk cId="2136634579" sldId="288"/>
            <ac:picMk id="6" creationId="{A7151D5B-D12B-4E41-8952-1CCCA1A7CF19}"/>
          </ac:picMkLst>
        </pc:picChg>
      </pc:sldChg>
      <pc:sldChg chg="addSp delSp modSp new mod modClrScheme chgLayout">
        <pc:chgData name="Glen Uehara (Student)" userId="3caece44-8ad9-4645-bfb2-6787b4639b64" providerId="ADAL" clId="{E57E633F-629A-4D9A-93CB-8DB83D7AAA12}" dt="2021-07-06T02:36:46.626" v="115" actId="14100"/>
        <pc:sldMkLst>
          <pc:docMk/>
          <pc:sldMk cId="2846166291" sldId="289"/>
        </pc:sldMkLst>
        <pc:spChg chg="mod ord">
          <ac:chgData name="Glen Uehara (Student)" userId="3caece44-8ad9-4645-bfb2-6787b4639b64" providerId="ADAL" clId="{E57E633F-629A-4D9A-93CB-8DB83D7AAA12}" dt="2021-07-06T02:19:31.677" v="74" actId="700"/>
          <ac:spMkLst>
            <pc:docMk/>
            <pc:sldMk cId="2846166291" sldId="289"/>
            <ac:spMk id="2" creationId="{B44DCF9B-D2F5-4419-9F74-64EC37000EB9}"/>
          </ac:spMkLst>
        </pc:spChg>
        <pc:spChg chg="mod ord">
          <ac:chgData name="Glen Uehara (Student)" userId="3caece44-8ad9-4645-bfb2-6787b4639b64" providerId="ADAL" clId="{E57E633F-629A-4D9A-93CB-8DB83D7AAA12}" dt="2021-07-06T02:19:31.677" v="74" actId="700"/>
          <ac:spMkLst>
            <pc:docMk/>
            <pc:sldMk cId="2846166291" sldId="289"/>
            <ac:spMk id="3" creationId="{E3D66760-E3F0-4848-9A49-59C786CDCB50}"/>
          </ac:spMkLst>
        </pc:spChg>
        <pc:spChg chg="mod ord">
          <ac:chgData name="Glen Uehara (Student)" userId="3caece44-8ad9-4645-bfb2-6787b4639b64" providerId="ADAL" clId="{E57E633F-629A-4D9A-93CB-8DB83D7AAA12}" dt="2021-07-06T02:19:31.677" v="74" actId="700"/>
          <ac:spMkLst>
            <pc:docMk/>
            <pc:sldMk cId="2846166291" sldId="289"/>
            <ac:spMk id="4" creationId="{9DD8875C-D7ED-4F20-9631-BAAE73F58C4A}"/>
          </ac:spMkLst>
        </pc:spChg>
        <pc:spChg chg="add del mod ord">
          <ac:chgData name="Glen Uehara (Student)" userId="3caece44-8ad9-4645-bfb2-6787b4639b64" providerId="ADAL" clId="{E57E633F-629A-4D9A-93CB-8DB83D7AAA12}" dt="2021-07-06T02:30:41.571" v="91"/>
          <ac:spMkLst>
            <pc:docMk/>
            <pc:sldMk cId="2846166291" sldId="289"/>
            <ac:spMk id="5" creationId="{9AB624EF-A9A6-470B-9853-765B7E281DC0}"/>
          </ac:spMkLst>
        </pc:spChg>
        <pc:spChg chg="add del mod ord">
          <ac:chgData name="Glen Uehara (Student)" userId="3caece44-8ad9-4645-bfb2-6787b4639b64" providerId="ADAL" clId="{E57E633F-629A-4D9A-93CB-8DB83D7AAA12}" dt="2021-07-06T02:34:13.222" v="100" actId="478"/>
          <ac:spMkLst>
            <pc:docMk/>
            <pc:sldMk cId="2846166291" sldId="289"/>
            <ac:spMk id="6" creationId="{07543873-EB9D-4D1B-91DA-5D2B411B507E}"/>
          </ac:spMkLst>
        </pc:spChg>
        <pc:spChg chg="add del mod ord">
          <ac:chgData name="Glen Uehara (Student)" userId="3caece44-8ad9-4645-bfb2-6787b4639b64" providerId="ADAL" clId="{E57E633F-629A-4D9A-93CB-8DB83D7AAA12}" dt="2021-07-06T02:34:13.828" v="101" actId="478"/>
          <ac:spMkLst>
            <pc:docMk/>
            <pc:sldMk cId="2846166291" sldId="289"/>
            <ac:spMk id="7" creationId="{E1747BFC-4AA7-4E1F-8C06-33924D9E8693}"/>
          </ac:spMkLst>
        </pc:spChg>
        <pc:spChg chg="add del mod ord">
          <ac:chgData name="Glen Uehara (Student)" userId="3caece44-8ad9-4645-bfb2-6787b4639b64" providerId="ADAL" clId="{E57E633F-629A-4D9A-93CB-8DB83D7AAA12}" dt="2021-07-06T02:34:03.665" v="97"/>
          <ac:spMkLst>
            <pc:docMk/>
            <pc:sldMk cId="2846166291" sldId="289"/>
            <ac:spMk id="8" creationId="{79CCB838-E265-4AB0-A21C-EF2C62B33230}"/>
          </ac:spMkLst>
        </pc:spChg>
        <pc:spChg chg="add del mod ord">
          <ac:chgData name="Glen Uehara (Student)" userId="3caece44-8ad9-4645-bfb2-6787b4639b64" providerId="ADAL" clId="{E57E633F-629A-4D9A-93CB-8DB83D7AAA12}" dt="2021-07-06T02:22:03.935" v="85"/>
          <ac:spMkLst>
            <pc:docMk/>
            <pc:sldMk cId="2846166291" sldId="289"/>
            <ac:spMk id="9" creationId="{0E4F3229-3A69-49E6-A80C-64D234D52F63}"/>
          </ac:spMkLst>
        </pc:spChg>
        <pc:picChg chg="add mod">
          <ac:chgData name="Glen Uehara (Student)" userId="3caece44-8ad9-4645-bfb2-6787b4639b64" providerId="ADAL" clId="{E57E633F-629A-4D9A-93CB-8DB83D7AAA12}" dt="2021-07-06T02:35:50.736" v="106" actId="14100"/>
          <ac:picMkLst>
            <pc:docMk/>
            <pc:sldMk cId="2846166291" sldId="289"/>
            <ac:picMk id="11" creationId="{28498447-DE7F-4484-BD98-DC325298C09F}"/>
          </ac:picMkLst>
        </pc:picChg>
        <pc:picChg chg="add del mod">
          <ac:chgData name="Glen Uehara (Student)" userId="3caece44-8ad9-4645-bfb2-6787b4639b64" providerId="ADAL" clId="{E57E633F-629A-4D9A-93CB-8DB83D7AAA12}" dt="2021-07-06T02:34:02.230" v="96"/>
          <ac:picMkLst>
            <pc:docMk/>
            <pc:sldMk cId="2846166291" sldId="289"/>
            <ac:picMk id="13" creationId="{F65C96AB-DAD3-4466-9864-24CBD91D2E5B}"/>
          </ac:picMkLst>
        </pc:picChg>
        <pc:picChg chg="add mod">
          <ac:chgData name="Glen Uehara (Student)" userId="3caece44-8ad9-4645-bfb2-6787b4639b64" providerId="ADAL" clId="{E57E633F-629A-4D9A-93CB-8DB83D7AAA12}" dt="2021-07-06T02:36:28.233" v="113" actId="14100"/>
          <ac:picMkLst>
            <pc:docMk/>
            <pc:sldMk cId="2846166291" sldId="289"/>
            <ac:picMk id="15" creationId="{8A7828F1-FB61-4997-9997-CA85DEFDDBDD}"/>
          </ac:picMkLst>
        </pc:picChg>
        <pc:picChg chg="add del mod">
          <ac:chgData name="Glen Uehara (Student)" userId="3caece44-8ad9-4645-bfb2-6787b4639b64" providerId="ADAL" clId="{E57E633F-629A-4D9A-93CB-8DB83D7AAA12}" dt="2021-07-06T02:20:36.031" v="80"/>
          <ac:picMkLst>
            <pc:docMk/>
            <pc:sldMk cId="2846166291" sldId="289"/>
            <ac:picMk id="1026" creationId="{951AAEFC-0871-49FB-BE0A-5F88C6128F01}"/>
          </ac:picMkLst>
        </pc:picChg>
        <pc:picChg chg="add mod">
          <ac:chgData name="Glen Uehara (Student)" userId="3caece44-8ad9-4645-bfb2-6787b4639b64" providerId="ADAL" clId="{E57E633F-629A-4D9A-93CB-8DB83D7AAA12}" dt="2021-07-06T02:36:46.626" v="115" actId="14100"/>
          <ac:picMkLst>
            <pc:docMk/>
            <pc:sldMk cId="2846166291" sldId="289"/>
            <ac:picMk id="1028" creationId="{54191D1B-6192-4484-98B0-A9F5766A688E}"/>
          </ac:picMkLst>
        </pc:picChg>
        <pc:picChg chg="add mod">
          <ac:chgData name="Glen Uehara (Student)" userId="3caece44-8ad9-4645-bfb2-6787b4639b64" providerId="ADAL" clId="{E57E633F-629A-4D9A-93CB-8DB83D7AAA12}" dt="2021-07-06T02:36:31.370" v="114" actId="14100"/>
          <ac:picMkLst>
            <pc:docMk/>
            <pc:sldMk cId="2846166291" sldId="289"/>
            <ac:picMk id="1030" creationId="{4987BAB2-9DE5-453B-9AE6-715F2ADA51A9}"/>
          </ac:picMkLst>
        </pc:picChg>
        <pc:picChg chg="add del mod">
          <ac:chgData name="Glen Uehara (Student)" userId="3caece44-8ad9-4645-bfb2-6787b4639b64" providerId="ADAL" clId="{E57E633F-629A-4D9A-93CB-8DB83D7AAA12}" dt="2021-07-06T02:24:20.003" v="88"/>
          <ac:picMkLst>
            <pc:docMk/>
            <pc:sldMk cId="2846166291" sldId="289"/>
            <ac:picMk id="1032" creationId="{8A1A933F-3D80-4842-BB76-E7298B596030}"/>
          </ac:picMkLst>
        </pc:picChg>
        <pc:picChg chg="add del mod">
          <ac:chgData name="Glen Uehara (Student)" userId="3caece44-8ad9-4645-bfb2-6787b4639b64" providerId="ADAL" clId="{E57E633F-629A-4D9A-93CB-8DB83D7AAA12}" dt="2021-07-06T02:25:46.912" v="90"/>
          <ac:picMkLst>
            <pc:docMk/>
            <pc:sldMk cId="2846166291" sldId="289"/>
            <ac:picMk id="1034" creationId="{147E339C-F0C4-41FE-A9E8-09F0E65B453E}"/>
          </ac:picMkLst>
        </pc:picChg>
      </pc:sldChg>
      <pc:sldChg chg="addSp delSp modSp new mod">
        <pc:chgData name="Glen Uehara (Student)" userId="3caece44-8ad9-4645-bfb2-6787b4639b64" providerId="ADAL" clId="{E57E633F-629A-4D9A-93CB-8DB83D7AAA12}" dt="2021-07-09T14:37:39.355" v="1822" actId="403"/>
        <pc:sldMkLst>
          <pc:docMk/>
          <pc:sldMk cId="1114090692" sldId="290"/>
        </pc:sldMkLst>
        <pc:spChg chg="mod">
          <ac:chgData name="Glen Uehara (Student)" userId="3caece44-8ad9-4645-bfb2-6787b4639b64" providerId="ADAL" clId="{E57E633F-629A-4D9A-93CB-8DB83D7AAA12}" dt="2021-07-09T14:35:46.038" v="1564" actId="20577"/>
          <ac:spMkLst>
            <pc:docMk/>
            <pc:sldMk cId="1114090692" sldId="290"/>
            <ac:spMk id="2" creationId="{47A6814C-F71C-4DE4-BB6A-ED7B2E7B7790}"/>
          </ac:spMkLst>
        </pc:spChg>
        <pc:spChg chg="mod">
          <ac:chgData name="Glen Uehara (Student)" userId="3caece44-8ad9-4645-bfb2-6787b4639b64" providerId="ADAL" clId="{E57E633F-629A-4D9A-93CB-8DB83D7AAA12}" dt="2021-07-09T14:37:39.355" v="1822" actId="403"/>
          <ac:spMkLst>
            <pc:docMk/>
            <pc:sldMk cId="1114090692" sldId="290"/>
            <ac:spMk id="3" creationId="{E7CD5226-E841-4899-B3E3-A950C3878789}"/>
          </ac:spMkLst>
        </pc:spChg>
        <pc:spChg chg="del">
          <ac:chgData name="Glen Uehara (Student)" userId="3caece44-8ad9-4645-bfb2-6787b4639b64" providerId="ADAL" clId="{E57E633F-629A-4D9A-93CB-8DB83D7AAA12}" dt="2021-07-09T14:37:31.046" v="1821" actId="478"/>
          <ac:spMkLst>
            <pc:docMk/>
            <pc:sldMk cId="1114090692" sldId="290"/>
            <ac:spMk id="4" creationId="{382E2F2A-473E-4767-B755-FEBCDC9F6996}"/>
          </ac:spMkLst>
        </pc:spChg>
        <pc:spChg chg="add mod">
          <ac:chgData name="Glen Uehara (Student)" userId="3caece44-8ad9-4645-bfb2-6787b4639b64" providerId="ADAL" clId="{E57E633F-629A-4D9A-93CB-8DB83D7AAA12}" dt="2021-07-09T14:37:29.003" v="1820" actId="1076"/>
          <ac:spMkLst>
            <pc:docMk/>
            <pc:sldMk cId="1114090692" sldId="290"/>
            <ac:spMk id="7" creationId="{BB8E77E5-DEBC-46B3-9FA0-28C05E85C29A}"/>
          </ac:spMkLst>
        </pc:spChg>
        <pc:spChg chg="add mod">
          <ac:chgData name="Glen Uehara (Student)" userId="3caece44-8ad9-4645-bfb2-6787b4639b64" providerId="ADAL" clId="{E57E633F-629A-4D9A-93CB-8DB83D7AAA12}" dt="2021-07-09T14:37:29.003" v="1820" actId="1076"/>
          <ac:spMkLst>
            <pc:docMk/>
            <pc:sldMk cId="1114090692" sldId="290"/>
            <ac:spMk id="9" creationId="{06F92B6C-FED6-4E4C-8417-D8075595D7AD}"/>
          </ac:spMkLst>
        </pc:spChg>
        <pc:picChg chg="add mod">
          <ac:chgData name="Glen Uehara (Student)" userId="3caece44-8ad9-4645-bfb2-6787b4639b64" providerId="ADAL" clId="{E57E633F-629A-4D9A-93CB-8DB83D7AAA12}" dt="2021-07-09T14:37:29.003" v="1820" actId="1076"/>
          <ac:picMkLst>
            <pc:docMk/>
            <pc:sldMk cId="1114090692" sldId="290"/>
            <ac:picMk id="8" creationId="{7581CF61-DF11-4709-A72E-9D775457DF4F}"/>
          </ac:picMkLst>
        </pc:picChg>
        <pc:picChg chg="add mod">
          <ac:chgData name="Glen Uehara (Student)" userId="3caece44-8ad9-4645-bfb2-6787b4639b64" providerId="ADAL" clId="{E57E633F-629A-4D9A-93CB-8DB83D7AAA12}" dt="2021-07-09T14:37:29.003" v="1820" actId="1076"/>
          <ac:picMkLst>
            <pc:docMk/>
            <pc:sldMk cId="1114090692" sldId="290"/>
            <ac:picMk id="10" creationId="{3496A0DB-3369-4671-929E-14215E302CA3}"/>
          </ac:picMkLst>
        </pc:picChg>
      </pc:sldChg>
      <pc:sldChg chg="modSp new del mod">
        <pc:chgData name="Glen Uehara (Student)" userId="3caece44-8ad9-4645-bfb2-6787b4639b64" providerId="ADAL" clId="{E57E633F-629A-4D9A-93CB-8DB83D7AAA12}" dt="2021-07-09T14:23:51.563" v="651" actId="47"/>
        <pc:sldMkLst>
          <pc:docMk/>
          <pc:sldMk cId="2189158783" sldId="290"/>
        </pc:sldMkLst>
        <pc:spChg chg="mod">
          <ac:chgData name="Glen Uehara (Student)" userId="3caece44-8ad9-4645-bfb2-6787b4639b64" providerId="ADAL" clId="{E57E633F-629A-4D9A-93CB-8DB83D7AAA12}" dt="2021-07-09T14:22:11.662" v="635" actId="20577"/>
          <ac:spMkLst>
            <pc:docMk/>
            <pc:sldMk cId="2189158783" sldId="290"/>
            <ac:spMk id="3" creationId="{0D6A8FAB-6B9F-4C45-B318-9B6733793048}"/>
          </ac:spMkLst>
        </pc:spChg>
        <pc:spChg chg="mod">
          <ac:chgData name="Glen Uehara (Student)" userId="3caece44-8ad9-4645-bfb2-6787b4639b64" providerId="ADAL" clId="{E57E633F-629A-4D9A-93CB-8DB83D7AAA12}" dt="2021-07-09T14:22:49.326" v="641" actId="27636"/>
          <ac:spMkLst>
            <pc:docMk/>
            <pc:sldMk cId="2189158783" sldId="290"/>
            <ac:spMk id="4" creationId="{4CDA0533-FAD5-4961-8D52-0327E03548F2}"/>
          </ac:spMkLst>
        </pc:spChg>
      </pc:sldChg>
      <pc:sldChg chg="new del">
        <pc:chgData name="Glen Uehara (Student)" userId="3caece44-8ad9-4645-bfb2-6787b4639b64" providerId="ADAL" clId="{E57E633F-629A-4D9A-93CB-8DB83D7AAA12}" dt="2021-07-06T02:38:40.689" v="173" actId="680"/>
        <pc:sldMkLst>
          <pc:docMk/>
          <pc:sldMk cId="2207123771" sldId="290"/>
        </pc:sldMkLst>
      </pc:sldChg>
      <pc:sldChg chg="addSp delSp modSp new mod">
        <pc:chgData name="Glen Uehara (Student)" userId="3caece44-8ad9-4645-bfb2-6787b4639b64" providerId="ADAL" clId="{E57E633F-629A-4D9A-93CB-8DB83D7AAA12}" dt="2021-07-09T14:39:10.380" v="1961" actId="20577"/>
        <pc:sldMkLst>
          <pc:docMk/>
          <pc:sldMk cId="3734304898" sldId="291"/>
        </pc:sldMkLst>
        <pc:spChg chg="mod">
          <ac:chgData name="Glen Uehara (Student)" userId="3caece44-8ad9-4645-bfb2-6787b4639b64" providerId="ADAL" clId="{E57E633F-629A-4D9A-93CB-8DB83D7AAA12}" dt="2021-07-09T14:37:51.786" v="1848" actId="20577"/>
          <ac:spMkLst>
            <pc:docMk/>
            <pc:sldMk cId="3734304898" sldId="291"/>
            <ac:spMk id="2" creationId="{2DDE6C42-415E-47E3-B3CC-37BE8B80A885}"/>
          </ac:spMkLst>
        </pc:spChg>
        <pc:spChg chg="mod">
          <ac:chgData name="Glen Uehara (Student)" userId="3caece44-8ad9-4645-bfb2-6787b4639b64" providerId="ADAL" clId="{E57E633F-629A-4D9A-93CB-8DB83D7AAA12}" dt="2021-07-09T14:39:10.380" v="1961" actId="20577"/>
          <ac:spMkLst>
            <pc:docMk/>
            <pc:sldMk cId="3734304898" sldId="291"/>
            <ac:spMk id="3" creationId="{3800D97C-E2FD-418C-AFC0-BFA7CF2568AC}"/>
          </ac:spMkLst>
        </pc:spChg>
        <pc:spChg chg="del">
          <ac:chgData name="Glen Uehara (Student)" userId="3caece44-8ad9-4645-bfb2-6787b4639b64" providerId="ADAL" clId="{E57E633F-629A-4D9A-93CB-8DB83D7AAA12}" dt="2021-07-09T14:38:22.807" v="1886" actId="478"/>
          <ac:spMkLst>
            <pc:docMk/>
            <pc:sldMk cId="3734304898" sldId="291"/>
            <ac:spMk id="4" creationId="{4D0819AA-DBA7-435C-BC3B-F1D44C977FDB}"/>
          </ac:spMkLst>
        </pc:spChg>
        <pc:spChg chg="mod">
          <ac:chgData name="Glen Uehara (Student)" userId="3caece44-8ad9-4645-bfb2-6787b4639b64" providerId="ADAL" clId="{E57E633F-629A-4D9A-93CB-8DB83D7AAA12}" dt="2021-07-09T14:38:17.679" v="1884" actId="27636"/>
          <ac:spMkLst>
            <pc:docMk/>
            <pc:sldMk cId="3734304898" sldId="291"/>
            <ac:spMk id="5" creationId="{9EA65EE8-94DF-4E5E-84F7-2FA4E7A638E4}"/>
          </ac:spMkLst>
        </pc:spChg>
        <pc:spChg chg="add mod">
          <ac:chgData name="Glen Uehara (Student)" userId="3caece44-8ad9-4645-bfb2-6787b4639b64" providerId="ADAL" clId="{E57E633F-629A-4D9A-93CB-8DB83D7AAA12}" dt="2021-07-09T14:38:20.885" v="1885" actId="1076"/>
          <ac:spMkLst>
            <pc:docMk/>
            <pc:sldMk cId="3734304898" sldId="291"/>
            <ac:spMk id="7" creationId="{E21BB889-BBC4-4949-ADA6-578C27A354C6}"/>
          </ac:spMkLst>
        </pc:spChg>
        <pc:spChg chg="add mod">
          <ac:chgData name="Glen Uehara (Student)" userId="3caece44-8ad9-4645-bfb2-6787b4639b64" providerId="ADAL" clId="{E57E633F-629A-4D9A-93CB-8DB83D7AAA12}" dt="2021-07-09T14:38:20.885" v="1885" actId="1076"/>
          <ac:spMkLst>
            <pc:docMk/>
            <pc:sldMk cId="3734304898" sldId="291"/>
            <ac:spMk id="9" creationId="{F57A19EA-DF2B-41F7-BE12-089D22FC14F6}"/>
          </ac:spMkLst>
        </pc:spChg>
        <pc:picChg chg="add mod">
          <ac:chgData name="Glen Uehara (Student)" userId="3caece44-8ad9-4645-bfb2-6787b4639b64" providerId="ADAL" clId="{E57E633F-629A-4D9A-93CB-8DB83D7AAA12}" dt="2021-07-09T14:38:20.885" v="1885" actId="1076"/>
          <ac:picMkLst>
            <pc:docMk/>
            <pc:sldMk cId="3734304898" sldId="291"/>
            <ac:picMk id="8" creationId="{08EE3D0F-2860-4ECA-8760-8997ED131BE7}"/>
          </ac:picMkLst>
        </pc:picChg>
      </pc:sldChg>
      <pc:sldChg chg="addSp delSp modSp new mod">
        <pc:chgData name="Glen Uehara (Student)" userId="3caece44-8ad9-4645-bfb2-6787b4639b64" providerId="ADAL" clId="{E57E633F-629A-4D9A-93CB-8DB83D7AAA12}" dt="2021-07-09T14:42:37.920" v="2415" actId="20577"/>
        <pc:sldMkLst>
          <pc:docMk/>
          <pc:sldMk cId="26177096" sldId="292"/>
        </pc:sldMkLst>
        <pc:spChg chg="mod">
          <ac:chgData name="Glen Uehara (Student)" userId="3caece44-8ad9-4645-bfb2-6787b4639b64" providerId="ADAL" clId="{E57E633F-629A-4D9A-93CB-8DB83D7AAA12}" dt="2021-07-09T14:42:37.920" v="2415" actId="20577"/>
          <ac:spMkLst>
            <pc:docMk/>
            <pc:sldMk cId="26177096" sldId="292"/>
            <ac:spMk id="2" creationId="{710EE2BC-8FAA-47F4-826D-B0D7E8F248DB}"/>
          </ac:spMkLst>
        </pc:spChg>
        <pc:spChg chg="mod">
          <ac:chgData name="Glen Uehara (Student)" userId="3caece44-8ad9-4645-bfb2-6787b4639b64" providerId="ADAL" clId="{E57E633F-629A-4D9A-93CB-8DB83D7AAA12}" dt="2021-07-09T14:41:44.243" v="2372" actId="20577"/>
          <ac:spMkLst>
            <pc:docMk/>
            <pc:sldMk cId="26177096" sldId="292"/>
            <ac:spMk id="3" creationId="{B3FAD6EE-5FF0-4189-9D15-304EA3760DC4}"/>
          </ac:spMkLst>
        </pc:spChg>
        <pc:spChg chg="del">
          <ac:chgData name="Glen Uehara (Student)" userId="3caece44-8ad9-4645-bfb2-6787b4639b64" providerId="ADAL" clId="{E57E633F-629A-4D9A-93CB-8DB83D7AAA12}" dt="2021-07-09T14:39:56.910" v="2054" actId="478"/>
          <ac:spMkLst>
            <pc:docMk/>
            <pc:sldMk cId="26177096" sldId="292"/>
            <ac:spMk id="4" creationId="{CEAD8047-7557-418E-B625-3973AD8AB006}"/>
          </ac:spMkLst>
        </pc:spChg>
        <pc:spChg chg="mod">
          <ac:chgData name="Glen Uehara (Student)" userId="3caece44-8ad9-4645-bfb2-6787b4639b64" providerId="ADAL" clId="{E57E633F-629A-4D9A-93CB-8DB83D7AAA12}" dt="2021-07-09T14:39:56.941" v="2055" actId="27636"/>
          <ac:spMkLst>
            <pc:docMk/>
            <pc:sldMk cId="26177096" sldId="292"/>
            <ac:spMk id="5" creationId="{891C0CDE-0B34-404E-867C-23F31F165CE1}"/>
          </ac:spMkLst>
        </pc:spChg>
        <pc:spChg chg="add mod">
          <ac:chgData name="Glen Uehara (Student)" userId="3caece44-8ad9-4645-bfb2-6787b4639b64" providerId="ADAL" clId="{E57E633F-629A-4D9A-93CB-8DB83D7AAA12}" dt="2021-07-09T14:40:02.002" v="2057" actId="1076"/>
          <ac:spMkLst>
            <pc:docMk/>
            <pc:sldMk cId="26177096" sldId="292"/>
            <ac:spMk id="7" creationId="{259AC173-C95C-4D46-B9E7-49C6E4E446B6}"/>
          </ac:spMkLst>
        </pc:spChg>
        <pc:spChg chg="add mod">
          <ac:chgData name="Glen Uehara (Student)" userId="3caece44-8ad9-4645-bfb2-6787b4639b64" providerId="ADAL" clId="{E57E633F-629A-4D9A-93CB-8DB83D7AAA12}" dt="2021-07-09T14:40:02.002" v="2057" actId="1076"/>
          <ac:spMkLst>
            <pc:docMk/>
            <pc:sldMk cId="26177096" sldId="292"/>
            <ac:spMk id="8" creationId="{92A76C48-30FA-4DEA-8E45-50127491241C}"/>
          </ac:spMkLst>
        </pc:spChg>
        <pc:spChg chg="add mod">
          <ac:chgData name="Glen Uehara (Student)" userId="3caece44-8ad9-4645-bfb2-6787b4639b64" providerId="ADAL" clId="{E57E633F-629A-4D9A-93CB-8DB83D7AAA12}" dt="2021-07-09T14:40:02.002" v="2057" actId="1076"/>
          <ac:spMkLst>
            <pc:docMk/>
            <pc:sldMk cId="26177096" sldId="292"/>
            <ac:spMk id="9" creationId="{D589A6C7-1058-449E-A4FA-B169608C46A8}"/>
          </ac:spMkLst>
        </pc:spChg>
        <pc:picChg chg="add mod">
          <ac:chgData name="Glen Uehara (Student)" userId="3caece44-8ad9-4645-bfb2-6787b4639b64" providerId="ADAL" clId="{E57E633F-629A-4D9A-93CB-8DB83D7AAA12}" dt="2021-07-09T14:40:02.002" v="2057" actId="1076"/>
          <ac:picMkLst>
            <pc:docMk/>
            <pc:sldMk cId="26177096" sldId="292"/>
            <ac:picMk id="10" creationId="{962789FC-58DB-42EF-B5BA-674A08011180}"/>
          </ac:picMkLst>
        </pc:picChg>
        <pc:picChg chg="add mod">
          <ac:chgData name="Glen Uehara (Student)" userId="3caece44-8ad9-4645-bfb2-6787b4639b64" providerId="ADAL" clId="{E57E633F-629A-4D9A-93CB-8DB83D7AAA12}" dt="2021-07-09T14:40:02.002" v="2057" actId="1076"/>
          <ac:picMkLst>
            <pc:docMk/>
            <pc:sldMk cId="26177096" sldId="292"/>
            <ac:picMk id="11" creationId="{C1670777-0916-4438-913B-7C62941AF1F1}"/>
          </ac:picMkLst>
        </pc:picChg>
      </pc:sldChg>
      <pc:sldChg chg="addSp modSp new mod">
        <pc:chgData name="Glen Uehara (Student)" userId="3caece44-8ad9-4645-bfb2-6787b4639b64" providerId="ADAL" clId="{E57E633F-629A-4D9A-93CB-8DB83D7AAA12}" dt="2021-07-09T14:42:28.421" v="2392" actId="20577"/>
        <pc:sldMkLst>
          <pc:docMk/>
          <pc:sldMk cId="1511940136" sldId="293"/>
        </pc:sldMkLst>
        <pc:spChg chg="mod">
          <ac:chgData name="Glen Uehara (Student)" userId="3caece44-8ad9-4645-bfb2-6787b4639b64" providerId="ADAL" clId="{E57E633F-629A-4D9A-93CB-8DB83D7AAA12}" dt="2021-07-09T14:42:28.421" v="2392" actId="20577"/>
          <ac:spMkLst>
            <pc:docMk/>
            <pc:sldMk cId="1511940136" sldId="293"/>
            <ac:spMk id="2" creationId="{A8BA0CEE-FE59-432F-B50B-461BDC9C6E2E}"/>
          </ac:spMkLst>
        </pc:spChg>
        <pc:spChg chg="mod">
          <ac:chgData name="Glen Uehara (Student)" userId="3caece44-8ad9-4645-bfb2-6787b4639b64" providerId="ADAL" clId="{E57E633F-629A-4D9A-93CB-8DB83D7AAA12}" dt="2021-07-09T14:41:58.923" v="2375" actId="27636"/>
          <ac:spMkLst>
            <pc:docMk/>
            <pc:sldMk cId="1511940136" sldId="293"/>
            <ac:spMk id="5" creationId="{B737456B-4049-419B-8AF9-0008C3D16C09}"/>
          </ac:spMkLst>
        </pc:spChg>
        <pc:picChg chg="add mod">
          <ac:chgData name="Glen Uehara (Student)" userId="3caece44-8ad9-4645-bfb2-6787b4639b64" providerId="ADAL" clId="{E57E633F-629A-4D9A-93CB-8DB83D7AAA12}" dt="2021-07-09T14:42:21.390" v="2381" actId="1076"/>
          <ac:picMkLst>
            <pc:docMk/>
            <pc:sldMk cId="1511940136" sldId="293"/>
            <ac:picMk id="7" creationId="{1CC98380-FA20-40EA-80F2-FF2EF7CC617F}"/>
          </ac:picMkLst>
        </pc:picChg>
        <pc:picChg chg="add mod">
          <ac:chgData name="Glen Uehara (Student)" userId="3caece44-8ad9-4645-bfb2-6787b4639b64" providerId="ADAL" clId="{E57E633F-629A-4D9A-93CB-8DB83D7AAA12}" dt="2021-07-09T14:42:19.129" v="2380" actId="1076"/>
          <ac:picMkLst>
            <pc:docMk/>
            <pc:sldMk cId="1511940136" sldId="293"/>
            <ac:picMk id="8" creationId="{0E14BFF1-53BA-4115-915F-389421628AEE}"/>
          </ac:picMkLst>
        </pc:picChg>
      </pc:sldChg>
      <pc:sldChg chg="addSp modSp new mod">
        <pc:chgData name="Glen Uehara (Student)" userId="3caece44-8ad9-4645-bfb2-6787b4639b64" providerId="ADAL" clId="{E57E633F-629A-4D9A-93CB-8DB83D7AAA12}" dt="2021-07-09T15:40:33.492" v="3366" actId="20577"/>
        <pc:sldMkLst>
          <pc:docMk/>
          <pc:sldMk cId="1170613709" sldId="294"/>
        </pc:sldMkLst>
        <pc:spChg chg="mod">
          <ac:chgData name="Glen Uehara (Student)" userId="3caece44-8ad9-4645-bfb2-6787b4639b64" providerId="ADAL" clId="{E57E633F-629A-4D9A-93CB-8DB83D7AAA12}" dt="2021-07-09T14:43:42.702" v="2465" actId="20577"/>
          <ac:spMkLst>
            <pc:docMk/>
            <pc:sldMk cId="1170613709" sldId="294"/>
            <ac:spMk id="2" creationId="{19FB79D1-48B8-49A2-80D0-FD6AAD9E4DFE}"/>
          </ac:spMkLst>
        </pc:spChg>
        <pc:spChg chg="mod">
          <ac:chgData name="Glen Uehara (Student)" userId="3caece44-8ad9-4645-bfb2-6787b4639b64" providerId="ADAL" clId="{E57E633F-629A-4D9A-93CB-8DB83D7AAA12}" dt="2021-07-09T15:40:33.492" v="3366" actId="20577"/>
          <ac:spMkLst>
            <pc:docMk/>
            <pc:sldMk cId="1170613709" sldId="294"/>
            <ac:spMk id="3" creationId="{1429CCDA-E4B5-48D9-BCF9-02F42446CA71}"/>
          </ac:spMkLst>
        </pc:spChg>
        <pc:spChg chg="add mod">
          <ac:chgData name="Glen Uehara (Student)" userId="3caece44-8ad9-4645-bfb2-6787b4639b64" providerId="ADAL" clId="{E57E633F-629A-4D9A-93CB-8DB83D7AAA12}" dt="2021-07-09T15:40:04.227" v="3263" actId="2711"/>
          <ac:spMkLst>
            <pc:docMk/>
            <pc:sldMk cId="1170613709" sldId="294"/>
            <ac:spMk id="7" creationId="{87B5CDBA-F353-4481-933F-74059430E2F8}"/>
          </ac:spMkLst>
        </pc:spChg>
      </pc:sldChg>
      <pc:sldChg chg="addSp delSp modSp new mod modClrScheme chgLayout">
        <pc:chgData name="Glen Uehara (Student)" userId="3caece44-8ad9-4645-bfb2-6787b4639b64" providerId="ADAL" clId="{E57E633F-629A-4D9A-93CB-8DB83D7AAA12}" dt="2021-07-09T15:41:38.511" v="3389" actId="404"/>
        <pc:sldMkLst>
          <pc:docMk/>
          <pc:sldMk cId="719962211" sldId="295"/>
        </pc:sldMkLst>
        <pc:spChg chg="del mod ord">
          <ac:chgData name="Glen Uehara (Student)" userId="3caece44-8ad9-4645-bfb2-6787b4639b64" providerId="ADAL" clId="{E57E633F-629A-4D9A-93CB-8DB83D7AAA12}" dt="2021-07-09T15:40:52.925" v="3370" actId="700"/>
          <ac:spMkLst>
            <pc:docMk/>
            <pc:sldMk cId="719962211" sldId="295"/>
            <ac:spMk id="2" creationId="{88C7192F-28CF-4B70-9AED-81E582C3BD34}"/>
          </ac:spMkLst>
        </pc:spChg>
        <pc:spChg chg="del mod ord">
          <ac:chgData name="Glen Uehara (Student)" userId="3caece44-8ad9-4645-bfb2-6787b4639b64" providerId="ADAL" clId="{E57E633F-629A-4D9A-93CB-8DB83D7AAA12}" dt="2021-07-09T15:40:52.925" v="3370" actId="700"/>
          <ac:spMkLst>
            <pc:docMk/>
            <pc:sldMk cId="719962211" sldId="295"/>
            <ac:spMk id="3" creationId="{B936B25B-B6C2-4FF2-83CD-87999746DB29}"/>
          </ac:spMkLst>
        </pc:spChg>
        <pc:spChg chg="mod ord">
          <ac:chgData name="Glen Uehara (Student)" userId="3caece44-8ad9-4645-bfb2-6787b4639b64" providerId="ADAL" clId="{E57E633F-629A-4D9A-93CB-8DB83D7AAA12}" dt="2021-07-09T15:40:52.925" v="3370" actId="700"/>
          <ac:spMkLst>
            <pc:docMk/>
            <pc:sldMk cId="719962211" sldId="295"/>
            <ac:spMk id="4" creationId="{5A38C40F-C00F-41D0-8B7C-0B32B35088A0}"/>
          </ac:spMkLst>
        </pc:spChg>
        <pc:spChg chg="add mod ord">
          <ac:chgData name="Glen Uehara (Student)" userId="3caece44-8ad9-4645-bfb2-6787b4639b64" providerId="ADAL" clId="{E57E633F-629A-4D9A-93CB-8DB83D7AAA12}" dt="2021-07-09T15:40:55.350" v="3380" actId="20577"/>
          <ac:spMkLst>
            <pc:docMk/>
            <pc:sldMk cId="719962211" sldId="295"/>
            <ac:spMk id="5" creationId="{F267F6C6-049F-4417-B0C2-3CF6CBF07EDB}"/>
          </ac:spMkLst>
        </pc:spChg>
        <pc:spChg chg="add mod ord">
          <ac:chgData name="Glen Uehara (Student)" userId="3caece44-8ad9-4645-bfb2-6787b4639b64" providerId="ADAL" clId="{E57E633F-629A-4D9A-93CB-8DB83D7AAA12}" dt="2021-07-09T15:41:38.511" v="3389" actId="404"/>
          <ac:spMkLst>
            <pc:docMk/>
            <pc:sldMk cId="719962211" sldId="295"/>
            <ac:spMk id="6" creationId="{DB00326D-6985-47C8-A209-DB25AB72E9EB}"/>
          </ac:spMkLst>
        </pc:spChg>
        <pc:spChg chg="add mod ord">
          <ac:chgData name="Glen Uehara (Student)" userId="3caece44-8ad9-4645-bfb2-6787b4639b64" providerId="ADAL" clId="{E57E633F-629A-4D9A-93CB-8DB83D7AAA12}" dt="2021-07-09T15:40:52.938" v="3371" actId="27636"/>
          <ac:spMkLst>
            <pc:docMk/>
            <pc:sldMk cId="719962211" sldId="295"/>
            <ac:spMk id="7" creationId="{F5E4E028-7D57-4E16-8D7F-70C4CBBDC7CC}"/>
          </ac:spMkLst>
        </pc:spChg>
      </pc:sldChg>
      <pc:sldMasterChg chg="delSldLayout modSldLayout sldLayoutOrd">
        <pc:chgData name="Glen Uehara (Student)" userId="3caece44-8ad9-4645-bfb2-6787b4639b64" providerId="ADAL" clId="{E57E633F-629A-4D9A-93CB-8DB83D7AAA12}" dt="2021-07-06T02:17:45.529" v="72" actId="478"/>
        <pc:sldMasterMkLst>
          <pc:docMk/>
          <pc:sldMasterMk cId="943952716" sldId="2147483672"/>
        </pc:sldMasterMkLst>
        <pc:sldLayoutChg chg="delSp del">
          <pc:chgData name="Glen Uehara (Student)" userId="3caece44-8ad9-4645-bfb2-6787b4639b64" providerId="ADAL" clId="{E57E633F-629A-4D9A-93CB-8DB83D7AAA12}" dt="2021-07-06T02:17:33.634" v="71" actId="47"/>
          <pc:sldLayoutMkLst>
            <pc:docMk/>
            <pc:sldMasterMk cId="943952716" sldId="2147483672"/>
            <pc:sldLayoutMk cId="3495156196" sldId="2147483693"/>
          </pc:sldLayoutMkLst>
          <pc:spChg chg="del">
            <ac:chgData name="Glen Uehara (Student)" userId="3caece44-8ad9-4645-bfb2-6787b4639b64" providerId="ADAL" clId="{E57E633F-629A-4D9A-93CB-8DB83D7AAA12}" dt="2021-07-06T02:15:36.295" v="59"/>
            <ac:spMkLst>
              <pc:docMk/>
              <pc:sldMasterMk cId="943952716" sldId="2147483672"/>
              <pc:sldLayoutMk cId="3495156196" sldId="2147483693"/>
              <ac:spMk id="8" creationId="{00000000-0000-0000-0000-000000000000}"/>
            </ac:spMkLst>
          </pc:spChg>
          <pc:spChg chg="del">
            <ac:chgData name="Glen Uehara (Student)" userId="3caece44-8ad9-4645-bfb2-6787b4639b64" providerId="ADAL" clId="{E57E633F-629A-4D9A-93CB-8DB83D7AAA12}" dt="2021-07-06T02:15:36.295" v="59"/>
            <ac:spMkLst>
              <pc:docMk/>
              <pc:sldMasterMk cId="943952716" sldId="2147483672"/>
              <pc:sldLayoutMk cId="3495156196" sldId="2147483693"/>
              <ac:spMk id="9" creationId="{00000000-0000-0000-0000-000000000000}"/>
            </ac:spMkLst>
          </pc:spChg>
          <pc:spChg chg="del">
            <ac:chgData name="Glen Uehara (Student)" userId="3caece44-8ad9-4645-bfb2-6787b4639b64" providerId="ADAL" clId="{E57E633F-629A-4D9A-93CB-8DB83D7AAA12}" dt="2021-07-06T02:15:36.295" v="59"/>
            <ac:spMkLst>
              <pc:docMk/>
              <pc:sldMasterMk cId="943952716" sldId="2147483672"/>
              <pc:sldLayoutMk cId="3495156196" sldId="2147483693"/>
              <ac:spMk id="10" creationId="{00000000-0000-0000-0000-000000000000}"/>
            </ac:spMkLst>
          </pc:spChg>
          <pc:spChg chg="del">
            <ac:chgData name="Glen Uehara (Student)" userId="3caece44-8ad9-4645-bfb2-6787b4639b64" providerId="ADAL" clId="{E57E633F-629A-4D9A-93CB-8DB83D7AAA12}" dt="2021-07-06T02:15:36.295" v="59"/>
            <ac:spMkLst>
              <pc:docMk/>
              <pc:sldMasterMk cId="943952716" sldId="2147483672"/>
              <pc:sldLayoutMk cId="3495156196" sldId="2147483693"/>
              <ac:spMk id="11" creationId="{00000000-0000-0000-0000-000000000000}"/>
            </ac:spMkLst>
          </pc:spChg>
          <pc:spChg chg="del">
            <ac:chgData name="Glen Uehara (Student)" userId="3caece44-8ad9-4645-bfb2-6787b4639b64" providerId="ADAL" clId="{E57E633F-629A-4D9A-93CB-8DB83D7AAA12}" dt="2021-07-06T02:15:36.295" v="59"/>
            <ac:spMkLst>
              <pc:docMk/>
              <pc:sldMasterMk cId="943952716" sldId="2147483672"/>
              <pc:sldLayoutMk cId="3495156196" sldId="2147483693"/>
              <ac:spMk id="12" creationId="{00000000-0000-0000-0000-000000000000}"/>
            </ac:spMkLst>
          </pc:spChg>
          <pc:spChg chg="del">
            <ac:chgData name="Glen Uehara (Student)" userId="3caece44-8ad9-4645-bfb2-6787b4639b64" providerId="ADAL" clId="{E57E633F-629A-4D9A-93CB-8DB83D7AAA12}" dt="2021-07-06T02:15:36.295" v="59"/>
            <ac:spMkLst>
              <pc:docMk/>
              <pc:sldMasterMk cId="943952716" sldId="2147483672"/>
              <pc:sldLayoutMk cId="3495156196" sldId="2147483693"/>
              <ac:spMk id="14" creationId="{00000000-0000-0000-0000-000000000000}"/>
            </ac:spMkLst>
          </pc:spChg>
          <pc:cxnChg chg="del">
            <ac:chgData name="Glen Uehara (Student)" userId="3caece44-8ad9-4645-bfb2-6787b4639b64" providerId="ADAL" clId="{E57E633F-629A-4D9A-93CB-8DB83D7AAA12}" dt="2021-07-06T02:15:36.295" v="59"/>
            <ac:cxnSpMkLst>
              <pc:docMk/>
              <pc:sldMasterMk cId="943952716" sldId="2147483672"/>
              <pc:sldLayoutMk cId="3495156196" sldId="2147483693"/>
              <ac:cxnSpMk id="13" creationId="{00000000-0000-0000-0000-000000000000}"/>
            </ac:cxnSpMkLst>
          </pc:cxnChg>
          <pc:cxnChg chg="del">
            <ac:chgData name="Glen Uehara (Student)" userId="3caece44-8ad9-4645-bfb2-6787b4639b64" providerId="ADAL" clId="{E57E633F-629A-4D9A-93CB-8DB83D7AAA12}" dt="2021-07-06T02:15:36.295" v="59"/>
            <ac:cxnSpMkLst>
              <pc:docMk/>
              <pc:sldMasterMk cId="943952716" sldId="2147483672"/>
              <pc:sldLayoutMk cId="3495156196" sldId="2147483693"/>
              <ac:cxnSpMk id="15" creationId="{00000000-0000-0000-0000-000000000000}"/>
            </ac:cxnSpMkLst>
          </pc:cxnChg>
          <pc:cxnChg chg="del">
            <ac:chgData name="Glen Uehara (Student)" userId="3caece44-8ad9-4645-bfb2-6787b4639b64" providerId="ADAL" clId="{E57E633F-629A-4D9A-93CB-8DB83D7AAA12}" dt="2021-07-06T02:15:36.295" v="59"/>
            <ac:cxnSpMkLst>
              <pc:docMk/>
              <pc:sldMasterMk cId="943952716" sldId="2147483672"/>
              <pc:sldLayoutMk cId="3495156196" sldId="2147483693"/>
              <ac:cxnSpMk id="16" creationId="{00000000-0000-0000-0000-000000000000}"/>
            </ac:cxnSpMkLst>
          </pc:cxnChg>
        </pc:sldLayoutChg>
        <pc:sldLayoutChg chg="delSp mod ord">
          <pc:chgData name="Glen Uehara (Student)" userId="3caece44-8ad9-4645-bfb2-6787b4639b64" providerId="ADAL" clId="{E57E633F-629A-4D9A-93CB-8DB83D7AAA12}" dt="2021-07-06T02:17:45.529" v="72" actId="478"/>
          <pc:sldLayoutMkLst>
            <pc:docMk/>
            <pc:sldMasterMk cId="943952716" sldId="2147483672"/>
            <pc:sldLayoutMk cId="721639538" sldId="2147483694"/>
          </pc:sldLayoutMkLst>
          <pc:picChg chg="del">
            <ac:chgData name="Glen Uehara (Student)" userId="3caece44-8ad9-4645-bfb2-6787b4639b64" providerId="ADAL" clId="{E57E633F-629A-4D9A-93CB-8DB83D7AAA12}" dt="2021-07-06T02:17:45.529" v="72" actId="478"/>
            <ac:picMkLst>
              <pc:docMk/>
              <pc:sldMasterMk cId="943952716" sldId="2147483672"/>
              <pc:sldLayoutMk cId="721639538" sldId="2147483694"/>
              <ac:picMk id="7" creationId="{00000000-0000-0000-0000-000000000000}"/>
            </ac:picMkLst>
          </pc:picChg>
        </pc:sldLayoutChg>
      </pc:sldMasterChg>
    </pc:docChg>
  </pc:docChgLst>
  <pc:docChgLst>
    <pc:chgData name="Glen Uehara (Student)" userId="3caece44-8ad9-4645-bfb2-6787b4639b64" providerId="ADAL" clId="{ACA91376-54A7-4677-8F1D-E83126A9976D}"/>
    <pc:docChg chg="undo custSel addSld delSld modSld sldOrd">
      <pc:chgData name="Glen Uehara (Student)" userId="3caece44-8ad9-4645-bfb2-6787b4639b64" providerId="ADAL" clId="{ACA91376-54A7-4677-8F1D-E83126A9976D}" dt="2021-07-13T03:23:48.911" v="780" actId="122"/>
      <pc:docMkLst>
        <pc:docMk/>
      </pc:docMkLst>
      <pc:sldChg chg="del">
        <pc:chgData name="Glen Uehara (Student)" userId="3caece44-8ad9-4645-bfb2-6787b4639b64" providerId="ADAL" clId="{ACA91376-54A7-4677-8F1D-E83126A9976D}" dt="2021-07-12T02:45:04.765" v="0" actId="47"/>
        <pc:sldMkLst>
          <pc:docMk/>
          <pc:sldMk cId="3904935711" sldId="269"/>
        </pc:sldMkLst>
      </pc:sldChg>
      <pc:sldChg chg="del">
        <pc:chgData name="Glen Uehara (Student)" userId="3caece44-8ad9-4645-bfb2-6787b4639b64" providerId="ADAL" clId="{ACA91376-54A7-4677-8F1D-E83126A9976D}" dt="2021-07-12T02:45:04.765" v="0" actId="47"/>
        <pc:sldMkLst>
          <pc:docMk/>
          <pc:sldMk cId="2085538642" sldId="275"/>
        </pc:sldMkLst>
      </pc:sldChg>
      <pc:sldChg chg="del">
        <pc:chgData name="Glen Uehara (Student)" userId="3caece44-8ad9-4645-bfb2-6787b4639b64" providerId="ADAL" clId="{ACA91376-54A7-4677-8F1D-E83126A9976D}" dt="2021-07-12T02:45:04.765" v="0" actId="47"/>
        <pc:sldMkLst>
          <pc:docMk/>
          <pc:sldMk cId="393061282" sldId="277"/>
        </pc:sldMkLst>
      </pc:sldChg>
      <pc:sldChg chg="del">
        <pc:chgData name="Glen Uehara (Student)" userId="3caece44-8ad9-4645-bfb2-6787b4639b64" providerId="ADAL" clId="{ACA91376-54A7-4677-8F1D-E83126A9976D}" dt="2021-07-12T02:45:04.765" v="0" actId="47"/>
        <pc:sldMkLst>
          <pc:docMk/>
          <pc:sldMk cId="2351721120" sldId="283"/>
        </pc:sldMkLst>
      </pc:sldChg>
      <pc:sldChg chg="modSp mod">
        <pc:chgData name="Glen Uehara (Student)" userId="3caece44-8ad9-4645-bfb2-6787b4639b64" providerId="ADAL" clId="{ACA91376-54A7-4677-8F1D-E83126A9976D}" dt="2021-07-13T03:22:50.578" v="756" actId="1076"/>
        <pc:sldMkLst>
          <pc:docMk/>
          <pc:sldMk cId="1170613709" sldId="294"/>
        </pc:sldMkLst>
        <pc:spChg chg="mod">
          <ac:chgData name="Glen Uehara (Student)" userId="3caece44-8ad9-4645-bfb2-6787b4639b64" providerId="ADAL" clId="{ACA91376-54A7-4677-8F1D-E83126A9976D}" dt="2021-07-13T03:20:36.117" v="467" actId="20577"/>
          <ac:spMkLst>
            <pc:docMk/>
            <pc:sldMk cId="1170613709" sldId="294"/>
            <ac:spMk id="2" creationId="{19FB79D1-48B8-49A2-80D0-FD6AAD9E4DFE}"/>
          </ac:spMkLst>
        </pc:spChg>
        <pc:spChg chg="mod">
          <ac:chgData name="Glen Uehara (Student)" userId="3caece44-8ad9-4645-bfb2-6787b4639b64" providerId="ADAL" clId="{ACA91376-54A7-4677-8F1D-E83126A9976D}" dt="2021-07-13T03:22:30.430" v="747" actId="20577"/>
          <ac:spMkLst>
            <pc:docMk/>
            <pc:sldMk cId="1170613709" sldId="294"/>
            <ac:spMk id="3" creationId="{1429CCDA-E4B5-48D9-BCF9-02F42446CA71}"/>
          </ac:spMkLst>
        </pc:spChg>
        <pc:spChg chg="mod">
          <ac:chgData name="Glen Uehara (Student)" userId="3caece44-8ad9-4645-bfb2-6787b4639b64" providerId="ADAL" clId="{ACA91376-54A7-4677-8F1D-E83126A9976D}" dt="2021-07-13T03:13:56.888" v="238" actId="27636"/>
          <ac:spMkLst>
            <pc:docMk/>
            <pc:sldMk cId="1170613709" sldId="294"/>
            <ac:spMk id="4" creationId="{88C7AA9D-1536-4DF2-B1FA-B9325678562F}"/>
          </ac:spMkLst>
        </pc:spChg>
        <pc:spChg chg="mod">
          <ac:chgData name="Glen Uehara (Student)" userId="3caece44-8ad9-4645-bfb2-6787b4639b64" providerId="ADAL" clId="{ACA91376-54A7-4677-8F1D-E83126A9976D}" dt="2021-07-13T03:22:50.578" v="756" actId="1076"/>
          <ac:spMkLst>
            <pc:docMk/>
            <pc:sldMk cId="1170613709" sldId="294"/>
            <ac:spMk id="7" creationId="{87B5CDBA-F353-4481-933F-74059430E2F8}"/>
          </ac:spMkLst>
        </pc:spChg>
      </pc:sldChg>
      <pc:sldChg chg="modSp mod">
        <pc:chgData name="Glen Uehara (Student)" userId="3caece44-8ad9-4645-bfb2-6787b4639b64" providerId="ADAL" clId="{ACA91376-54A7-4677-8F1D-E83126A9976D}" dt="2021-07-13T03:23:18.272" v="768" actId="108"/>
        <pc:sldMkLst>
          <pc:docMk/>
          <pc:sldMk cId="719962211" sldId="295"/>
        </pc:sldMkLst>
        <pc:spChg chg="mod">
          <ac:chgData name="Glen Uehara (Student)" userId="3caece44-8ad9-4645-bfb2-6787b4639b64" providerId="ADAL" clId="{ACA91376-54A7-4677-8F1D-E83126A9976D}" dt="2021-07-13T03:23:18.272" v="768" actId="108"/>
          <ac:spMkLst>
            <pc:docMk/>
            <pc:sldMk cId="719962211" sldId="295"/>
            <ac:spMk id="6" creationId="{DB00326D-6985-47C8-A209-DB25AB72E9EB}"/>
          </ac:spMkLst>
        </pc:spChg>
      </pc:sldChg>
      <pc:sldChg chg="modSp new del mod">
        <pc:chgData name="Glen Uehara (Student)" userId="3caece44-8ad9-4645-bfb2-6787b4639b64" providerId="ADAL" clId="{ACA91376-54A7-4677-8F1D-E83126A9976D}" dt="2021-07-13T03:19:35.702" v="363" actId="47"/>
        <pc:sldMkLst>
          <pc:docMk/>
          <pc:sldMk cId="874228117" sldId="296"/>
        </pc:sldMkLst>
        <pc:spChg chg="mod">
          <ac:chgData name="Glen Uehara (Student)" userId="3caece44-8ad9-4645-bfb2-6787b4639b64" providerId="ADAL" clId="{ACA91376-54A7-4677-8F1D-E83126A9976D}" dt="2021-07-13T03:13:56.848" v="237" actId="27636"/>
          <ac:spMkLst>
            <pc:docMk/>
            <pc:sldMk cId="874228117" sldId="296"/>
            <ac:spMk id="4" creationId="{880CAE90-2174-4274-B0A3-16FFD31E22CB}"/>
          </ac:spMkLst>
        </pc:spChg>
      </pc:sldChg>
      <pc:sldChg chg="modSp add mod ord">
        <pc:chgData name="Glen Uehara (Student)" userId="3caece44-8ad9-4645-bfb2-6787b4639b64" providerId="ADAL" clId="{ACA91376-54A7-4677-8F1D-E83126A9976D}" dt="2021-07-13T03:19:45.491" v="365"/>
        <pc:sldMkLst>
          <pc:docMk/>
          <pc:sldMk cId="3952166260" sldId="297"/>
        </pc:sldMkLst>
        <pc:spChg chg="mod">
          <ac:chgData name="Glen Uehara (Student)" userId="3caece44-8ad9-4645-bfb2-6787b4639b64" providerId="ADAL" clId="{ACA91376-54A7-4677-8F1D-E83126A9976D}" dt="2021-07-13T03:19:30.728" v="362" actId="20577"/>
          <ac:spMkLst>
            <pc:docMk/>
            <pc:sldMk cId="3952166260" sldId="297"/>
            <ac:spMk id="3" creationId="{1429CCDA-E4B5-48D9-BCF9-02F42446CA71}"/>
          </ac:spMkLst>
        </pc:spChg>
        <pc:spChg chg="mod">
          <ac:chgData name="Glen Uehara (Student)" userId="3caece44-8ad9-4645-bfb2-6787b4639b64" providerId="ADAL" clId="{ACA91376-54A7-4677-8F1D-E83126A9976D}" dt="2021-07-13T03:13:56.836" v="236" actId="27636"/>
          <ac:spMkLst>
            <pc:docMk/>
            <pc:sldMk cId="3952166260" sldId="297"/>
            <ac:spMk id="4" creationId="{88C7AA9D-1536-4DF2-B1FA-B9325678562F}"/>
          </ac:spMkLst>
        </pc:spChg>
        <pc:spChg chg="mod">
          <ac:chgData name="Glen Uehara (Student)" userId="3caece44-8ad9-4645-bfb2-6787b4639b64" providerId="ADAL" clId="{ACA91376-54A7-4677-8F1D-E83126A9976D}" dt="2021-07-13T03:14:05.388" v="240" actId="1076"/>
          <ac:spMkLst>
            <pc:docMk/>
            <pc:sldMk cId="3952166260" sldId="297"/>
            <ac:spMk id="7" creationId="{87B5CDBA-F353-4481-933F-74059430E2F8}"/>
          </ac:spMkLst>
        </pc:spChg>
      </pc:sldChg>
      <pc:sldChg chg="delSp modSp new mod">
        <pc:chgData name="Glen Uehara (Student)" userId="3caece44-8ad9-4645-bfb2-6787b4639b64" providerId="ADAL" clId="{ACA91376-54A7-4677-8F1D-E83126A9976D}" dt="2021-07-13T03:23:48.911" v="780" actId="122"/>
        <pc:sldMkLst>
          <pc:docMk/>
          <pc:sldMk cId="2506387618" sldId="298"/>
        </pc:sldMkLst>
        <pc:spChg chg="mod">
          <ac:chgData name="Glen Uehara (Student)" userId="3caece44-8ad9-4645-bfb2-6787b4639b64" providerId="ADAL" clId="{ACA91376-54A7-4677-8F1D-E83126A9976D}" dt="2021-07-13T03:23:48.911" v="780" actId="122"/>
          <ac:spMkLst>
            <pc:docMk/>
            <pc:sldMk cId="2506387618" sldId="298"/>
            <ac:spMk id="2" creationId="{2D91344D-D4CA-4641-8880-F8AB05A979FF}"/>
          </ac:spMkLst>
        </pc:spChg>
        <pc:spChg chg="del">
          <ac:chgData name="Glen Uehara (Student)" userId="3caece44-8ad9-4645-bfb2-6787b4639b64" providerId="ADAL" clId="{ACA91376-54A7-4677-8F1D-E83126A9976D}" dt="2021-07-13T03:23:44.563" v="779" actId="478"/>
          <ac:spMkLst>
            <pc:docMk/>
            <pc:sldMk cId="2506387618" sldId="298"/>
            <ac:spMk id="3" creationId="{F1E06771-B995-40F7-8879-F4F021E793EF}"/>
          </ac:spMkLst>
        </pc:spChg>
      </pc:sldChg>
    </pc:docChg>
  </pc:docChgLst>
  <pc:docChgLst>
    <pc:chgData name="Glen Uehara (Student)" userId="3caece44-8ad9-4645-bfb2-6787b4639b64" providerId="ADAL" clId="{0D84B62F-3E86-43A1-BCFF-109D0100DD40}"/>
    <pc:docChg chg="modSld">
      <pc:chgData name="Glen Uehara (Student)" userId="3caece44-8ad9-4645-bfb2-6787b4639b64" providerId="ADAL" clId="{0D84B62F-3E86-43A1-BCFF-109D0100DD40}" dt="2024-01-30T10:15:02.223" v="0" actId="1076"/>
      <pc:docMkLst>
        <pc:docMk/>
      </pc:docMkLst>
      <pc:sldChg chg="modSp mod">
        <pc:chgData name="Glen Uehara (Student)" userId="3caece44-8ad9-4645-bfb2-6787b4639b64" providerId="ADAL" clId="{0D84B62F-3E86-43A1-BCFF-109D0100DD40}" dt="2024-01-30T10:15:02.223" v="0" actId="1076"/>
        <pc:sldMkLst>
          <pc:docMk/>
          <pc:sldMk cId="1179718419" sldId="271"/>
        </pc:sldMkLst>
        <pc:spChg chg="mod">
          <ac:chgData name="Glen Uehara (Student)" userId="3caece44-8ad9-4645-bfb2-6787b4639b64" providerId="ADAL" clId="{0D84B62F-3E86-43A1-BCFF-109D0100DD40}" dt="2024-01-30T10:15:02.223" v="0" actId="1076"/>
          <ac:spMkLst>
            <pc:docMk/>
            <pc:sldMk cId="1179718419" sldId="271"/>
            <ac:spMk id="6" creationId="{3737A8C2-E302-4343-B9B3-543A326A45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C6B63-309E-4208-9019-BE71AB49D2B5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C8717-AFBB-478A-9104-53E909600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2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4.emf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0"/>
            <a:ext cx="122237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57" y="5976385"/>
            <a:ext cx="1731155" cy="8805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254506"/>
            <a:ext cx="10363200" cy="697311"/>
          </a:xfrm>
        </p:spPr>
        <p:txBody>
          <a:bodyPr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43892"/>
            <a:ext cx="10363200" cy="64515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251CC7-68DB-DC4E-AEB5-860FF6F56E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" y="826176"/>
            <a:ext cx="1942592" cy="32186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55" y="826176"/>
            <a:ext cx="2592832" cy="32186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08" y="826176"/>
            <a:ext cx="3153664" cy="32186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995" y="826176"/>
            <a:ext cx="2609088" cy="32186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888" y="826176"/>
            <a:ext cx="1999488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07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379275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5181600" cy="3792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50645-83BF-4F4B-8BA2-D06B88BA2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5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792802"/>
            <a:ext cx="5181600" cy="1825573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5181600" cy="3792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6172200" y="1825626"/>
            <a:ext cx="5181600" cy="1825573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3A643-A225-7E41-86F1-61B05EB2C0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7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837469"/>
            <a:ext cx="5181600" cy="2780907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5181600" cy="3792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101184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5F9D4-5D67-D543-BC4D-5AD00547B8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10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15898"/>
            <a:ext cx="5181600" cy="3802265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172200" y="2837469"/>
            <a:ext cx="5181600" cy="27806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101184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9A625-1BAB-DC4A-8E83-1D568617C1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32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807094"/>
            <a:ext cx="51816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6"/>
            <a:ext cx="5181600" cy="183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4"/>
          </p:nvPr>
        </p:nvSpPr>
        <p:spPr>
          <a:xfrm>
            <a:off x="6172200" y="1847706"/>
            <a:ext cx="51816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5"/>
          </p:nvPr>
        </p:nvSpPr>
        <p:spPr>
          <a:xfrm>
            <a:off x="838200" y="3807094"/>
            <a:ext cx="51816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3779CE-96A0-D94C-A88F-E2BB836669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4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2" y="1825625"/>
            <a:ext cx="4026031" cy="3792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/>
          </p:nvPr>
        </p:nvSpPr>
        <p:spPr>
          <a:xfrm>
            <a:off x="5052769" y="1825625"/>
            <a:ext cx="6301033" cy="3792539"/>
          </a:xfrm>
        </p:spPr>
        <p:txBody>
          <a:bodyPr rtlCol="0">
            <a:normAutofit/>
          </a:bodyPr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DB3B0-1C65-DF4F-8FEC-87AE9AC834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85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172200" y="1825625"/>
            <a:ext cx="5181600" cy="3792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38200" y="4788817"/>
            <a:ext cx="5181600" cy="82934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38200" y="1825626"/>
            <a:ext cx="5181600" cy="2963191"/>
          </a:xfrm>
        </p:spPr>
        <p:txBody>
          <a:bodyPr rtlCol="0"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1EC0A-61B7-B94F-903F-DCE2C52D1C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26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41FE5-8751-5A41-9B57-5853A55FD1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88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2837467"/>
            <a:ext cx="10515600" cy="2139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38200" y="1825625"/>
            <a:ext cx="10515600" cy="101184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38200" y="4977353"/>
            <a:ext cx="10515600" cy="662891"/>
          </a:xfrm>
        </p:spPr>
        <p:txBody>
          <a:bodyPr>
            <a:normAutofit/>
          </a:bodyPr>
          <a:lstStyle>
            <a:lvl1pPr marL="0" indent="0">
              <a:buNone/>
              <a:defRPr sz="2000" b="1" i="1">
                <a:solidFill>
                  <a:srgbClr val="0066A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F0BEFE-55CC-A34A-A372-DBC5A7800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96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3642167"/>
            <a:ext cx="5181600" cy="19759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38200" y="1825626"/>
            <a:ext cx="10515600" cy="1693079"/>
          </a:xfrm>
        </p:spPr>
        <p:txBody>
          <a:bodyPr numCol="2" spcCol="274320"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172200" y="3642167"/>
            <a:ext cx="5181600" cy="1975997"/>
          </a:xfrm>
        </p:spPr>
        <p:txBody>
          <a:bodyPr rtlCol="0"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BB549-F767-EF41-93D4-A073E05F1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4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0"/>
            <a:ext cx="122237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57" y="5976385"/>
            <a:ext cx="1731155" cy="8805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  <p:sp>
        <p:nvSpPr>
          <p:cNvPr id="13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AF6230-9B3A-E94A-9D7B-355E467F6D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7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70069"/>
            <a:ext cx="2438400" cy="2438400"/>
          </a:xfrm>
          <a:blipFill>
            <a:blip r:embed="rId5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18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2438400" y="870069"/>
            <a:ext cx="2438400" cy="24384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19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4876800" y="870069"/>
            <a:ext cx="2438400" cy="24384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 </a:t>
            </a:r>
          </a:p>
        </p:txBody>
      </p:sp>
      <p:sp>
        <p:nvSpPr>
          <p:cNvPr id="20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7315200" y="870069"/>
            <a:ext cx="2438400" cy="2438400"/>
          </a:xfrm>
          <a:blipFill>
            <a:blip r:embed="rId8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21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9753600" y="870069"/>
            <a:ext cx="2438400" cy="2438400"/>
          </a:xfrm>
          <a:blipFill>
            <a:blip r:embed="rId9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914400" y="4254506"/>
            <a:ext cx="10363200" cy="697311"/>
          </a:xfrm>
        </p:spPr>
        <p:txBody>
          <a:bodyPr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914400" y="5043892"/>
            <a:ext cx="10363200" cy="64515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357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6627829" cy="2887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38200" y="4713402"/>
            <a:ext cx="6627829" cy="90476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066A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616858" y="1825625"/>
            <a:ext cx="3736943" cy="3792539"/>
          </a:xfrm>
        </p:spPr>
        <p:txBody>
          <a:bodyPr rtlCol="0"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C1238-AB32-E149-9B71-0B8693B67D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449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CD795-0232-4CB1-B468-FA35B3A45F0E}" type="datetime1">
              <a:rPr lang="en-US" smtClean="0"/>
              <a:t>1/30/2024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163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0"/>
            <a:ext cx="122237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254506"/>
            <a:ext cx="10363200" cy="697311"/>
          </a:xfrm>
        </p:spPr>
        <p:txBody>
          <a:bodyPr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43892"/>
            <a:ext cx="10363200" cy="64515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251CC7-68DB-DC4E-AEB5-860FF6F56E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" y="826176"/>
            <a:ext cx="1942592" cy="32186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55" y="826176"/>
            <a:ext cx="2592832" cy="32186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08" y="826176"/>
            <a:ext cx="3153664" cy="32186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995" y="826176"/>
            <a:ext cx="2609088" cy="32186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888" y="826176"/>
            <a:ext cx="1999488" cy="32186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03" y="6103390"/>
            <a:ext cx="1135480" cy="63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Editable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0"/>
            <a:ext cx="122237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  <p:sp>
        <p:nvSpPr>
          <p:cNvPr id="13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AF6230-9B3A-E94A-9D7B-355E467F6D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7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70069"/>
            <a:ext cx="2438400" cy="2438400"/>
          </a:xfrm>
          <a:blipFill>
            <a:blip r:embed="rId4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18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2438400" y="870069"/>
            <a:ext cx="2438400" cy="2438400"/>
          </a:xfrm>
          <a:blipFill>
            <a:blip r:embed="rId5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19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4876800" y="870069"/>
            <a:ext cx="2438400" cy="24384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 </a:t>
            </a:r>
          </a:p>
        </p:txBody>
      </p:sp>
      <p:sp>
        <p:nvSpPr>
          <p:cNvPr id="20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7315200" y="870069"/>
            <a:ext cx="2438400" cy="24384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21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9753600" y="870069"/>
            <a:ext cx="2438400" cy="2438400"/>
          </a:xfrm>
          <a:blipFill>
            <a:blip r:embed="rId8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914400" y="4254506"/>
            <a:ext cx="10363200" cy="697311"/>
          </a:xfrm>
        </p:spPr>
        <p:txBody>
          <a:bodyPr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914400" y="5043892"/>
            <a:ext cx="10363200" cy="64515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03" y="6103390"/>
            <a:ext cx="1135480" cy="63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40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0"/>
            <a:ext cx="122237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57" y="5976385"/>
            <a:ext cx="1731155" cy="8805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262831"/>
            <a:ext cx="10515600" cy="827759"/>
          </a:xfrm>
        </p:spPr>
        <p:txBody>
          <a:bodyPr>
            <a:normAutofit/>
          </a:bodyPr>
          <a:lstStyle>
            <a:lvl1pPr>
              <a:defRPr sz="440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117577"/>
            <a:ext cx="10515600" cy="672451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FECC55-8F5B-0744-8CCA-2517E57F8A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6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5011"/>
          <a:stretch/>
        </p:blipFill>
        <p:spPr>
          <a:xfrm rot="10800000" flipH="1">
            <a:off x="-31667" y="-1"/>
            <a:ext cx="12223667" cy="68569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57" y="5976385"/>
            <a:ext cx="1731155" cy="880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262831"/>
            <a:ext cx="10515600" cy="827759"/>
          </a:xfrm>
        </p:spPr>
        <p:txBody>
          <a:bodyPr>
            <a:normAutofit/>
          </a:bodyPr>
          <a:lstStyle>
            <a:lvl1pPr>
              <a:defRPr sz="4400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117577"/>
            <a:ext cx="10515600" cy="672451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B46E6-0749-1648-9289-35B0620FE7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89" y="470090"/>
            <a:ext cx="1209329" cy="12267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878" y="1095103"/>
            <a:ext cx="1790737" cy="18081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1" t="7771"/>
          <a:stretch/>
        </p:blipFill>
        <p:spPr>
          <a:xfrm>
            <a:off x="-3725" y="194131"/>
            <a:ext cx="3112713" cy="31747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091" y="2785395"/>
            <a:ext cx="2191909" cy="2569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0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5011"/>
          <a:stretch/>
        </p:blipFill>
        <p:spPr>
          <a:xfrm rot="10800000" flipH="1">
            <a:off x="-31667" y="-1"/>
            <a:ext cx="12223667" cy="6856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57" y="5976385"/>
            <a:ext cx="1731155" cy="8805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262831"/>
            <a:ext cx="10515600" cy="827759"/>
          </a:xfrm>
        </p:spPr>
        <p:txBody>
          <a:bodyPr>
            <a:normAutofit/>
          </a:bodyPr>
          <a:lstStyle>
            <a:lvl1pPr>
              <a:defRPr sz="440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117577"/>
            <a:ext cx="10515600" cy="672451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ED97B-C08F-5E44-90CD-02D9BBCBE7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58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825626"/>
            <a:ext cx="10515600" cy="3943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9E6A85-E58A-B74F-BF6B-8BF4953AF1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6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5181600" cy="37925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3792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74D7F4-E035-F04D-B83A-CFAC758BEF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21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57" y="5976385"/>
            <a:ext cx="1731155" cy="880587"/>
          </a:xfrm>
          <a:prstGeom prst="rect">
            <a:avLst/>
          </a:prstGeom>
        </p:spPr>
      </p:pic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555626"/>
            <a:ext cx="10515600" cy="55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Topic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428749"/>
            <a:ext cx="10515600" cy="4351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514353" y="6205539"/>
            <a:ext cx="647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7EE57CC8-2C6B-0043-BC89-144897F54A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5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4" r:id="rId2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5pPr>
      <a:lvl6pPr marL="45718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6pPr>
      <a:lvl7pPr marL="9143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7pPr>
      <a:lvl8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8pPr>
      <a:lvl9pPr marL="18287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9pPr>
    </p:titleStyle>
    <p:bodyStyle>
      <a:lvl1pPr marL="228594" indent="-228594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66A1"/>
        </a:buClr>
        <a:buFont typeface="LucidaGrande" charset="0"/>
        <a:buChar char="▸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0066A1"/>
        </a:buClr>
        <a:buFont typeface="LucidaGrande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0066A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0066A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0066A1"/>
        </a:buClr>
        <a:buFont typeface="Courier New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purl.fdlp.gov/GPO/gpo51913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purl.fdlp.gov/GPO/gpo51913" TargetMode="Externa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7.gif"/><Relationship Id="rId7" Type="http://schemas.openxmlformats.org/officeDocument/2006/relationships/image" Target="../media/image180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0.png"/><Relationship Id="rId5" Type="http://schemas.openxmlformats.org/officeDocument/2006/relationships/image" Target="../media/image29.gif"/><Relationship Id="rId4" Type="http://schemas.openxmlformats.org/officeDocument/2006/relationships/image" Target="../media/image28.gif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8875C-D7ED-4F20-9631-BAAE73F58C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AC251CC7-68DB-DC4E-AEB5-860FF6F56E6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11" name="Picture Placeholder 10" descr="A picture containing piano, electric organ&#10;&#10;Description automatically generated">
            <a:extLst>
              <a:ext uri="{FF2B5EF4-FFF2-40B4-BE49-F238E27FC236}">
                <a16:creationId xmlns:a16="http://schemas.microsoft.com/office/drawing/2014/main" id="{28498447-DE7F-4484-BD98-DC325298C0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0" y="870069"/>
            <a:ext cx="2509836" cy="2509836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A7828F1-FB61-4997-9997-CA85DEFDDBD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r="32500"/>
          <a:stretch>
            <a:fillRect/>
          </a:stretch>
        </p:blipFill>
        <p:spPr>
          <a:xfrm>
            <a:off x="7304176" y="878397"/>
            <a:ext cx="2429537" cy="252127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DCF9B-D2F5-4419-9F74-64EC37000E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Quantum Computing Algorithms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66760-E3F0-4848-9A49-59C786CDCB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Machine Learning and Signal Processing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191D1B-6192-4484-98B0-A9F5766A6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852" y="870069"/>
            <a:ext cx="4919073" cy="253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antum computer: We're planning to create one that acts like a brain">
            <a:extLst>
              <a:ext uri="{FF2B5EF4-FFF2-40B4-BE49-F238E27FC236}">
                <a16:creationId xmlns:a16="http://schemas.microsoft.com/office/drawing/2014/main" id="{4987BAB2-9DE5-453B-9AE6-715F2ADA51A9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 bwMode="auto">
          <a:xfrm>
            <a:off x="9664700" y="870069"/>
            <a:ext cx="2527299" cy="252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166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41FA0-703E-4957-A236-CFAC589D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Information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93E16-63BC-49F7-9999-7E7EC7414E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With the superposition states of photons and atoms, Quantum Information Processing (QIP) can process, store, and transmit data in ways that exceed classical systems</a:t>
            </a:r>
          </a:p>
          <a:p>
            <a:r>
              <a:rPr lang="en-US" sz="2400" dirty="0"/>
              <a:t>We present the term Quantum Algorithms as the algorithm to implement our design for QIP systems </a:t>
            </a:r>
          </a:p>
          <a:p>
            <a:r>
              <a:rPr lang="en-US" sz="2400" dirty="0"/>
              <a:t>We then try to realize the benefits of using Quantum Systems.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BBDE8-03F0-474E-94D2-497D89C56D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3C4D2-BF68-42E6-BB3E-8FED969657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591" y="1825625"/>
            <a:ext cx="5261209" cy="3725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477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BDF22-4D62-4486-B6E5-4D887C30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EE589-84C2-469A-932A-69D7F20D84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Quantum Algorithms are procedure to perform calculation to solve a problem</a:t>
            </a:r>
          </a:p>
          <a:p>
            <a:r>
              <a:rPr lang="en-US" dirty="0"/>
              <a:t>The strength of quantum algorithm is when we use the quantum superposition or entanglement</a:t>
            </a:r>
          </a:p>
          <a:p>
            <a:r>
              <a:rPr lang="en-US" dirty="0"/>
              <a:t>The quantum enhancements of the algorithms helps build new quantum inspired algorithms.</a:t>
            </a:r>
          </a:p>
          <a:p>
            <a:r>
              <a:rPr lang="en-US" dirty="0"/>
              <a:t>We can use these algorithms to solve problems such as some NP-Complete</a:t>
            </a:r>
          </a:p>
          <a:p>
            <a:r>
              <a:rPr lang="en-US" dirty="0"/>
              <a:t>We also realize algorithms such as Grover and Shor’s algorithms</a:t>
            </a:r>
          </a:p>
          <a:p>
            <a:r>
              <a:rPr lang="en-US" dirty="0"/>
              <a:t>As we shown earlier, we can also use quantum algorithms to perform QFT, which are similar to Discrete Fourier Transforms (DFT)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51973-61BB-4BD0-889F-1A5AEC44E6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59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1980C-17BC-4B09-A019-24F30E6CB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Algorithms and Quantum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3F1BE-D234-45F3-A4A6-F5D74469BD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Quantum algorithms are used for information processing</a:t>
            </a:r>
          </a:p>
          <a:p>
            <a:r>
              <a:rPr lang="en-US" sz="2400" dirty="0"/>
              <a:t>When we apply these to specific areas, we can emphasize some of the algorithms for information processing to Quantum Machine Learning (QML)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ABA570-A8A9-4A06-AEF2-F39378B1A7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D0B944-6FAF-44FC-9B78-EA7ECC3AA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9476" y="2201661"/>
            <a:ext cx="2162805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1E97754-C47B-4492-AF0F-19304D1DDF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134769"/>
              </p:ext>
            </p:extLst>
          </p:nvPr>
        </p:nvGraphicFramePr>
        <p:xfrm>
          <a:off x="7388225" y="1825625"/>
          <a:ext cx="3965575" cy="237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673600" imgH="2781121" progId="Visio.Drawing.15">
                  <p:embed/>
                </p:oleObj>
              </mc:Choice>
              <mc:Fallback>
                <p:oleObj r:id="rId2" imgW="4673600" imgH="2781121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1E97754-C47B-4492-AF0F-19304D1DDF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8225" y="1825625"/>
                        <a:ext cx="3965575" cy="23764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1997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4ECF-C5D7-4EB7-AB8D-2F8D1A344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QML Algorithms and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0412D-5825-4BB5-B56D-50C894EF3A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With the intersection of Quantum Information Processing and Machine Learning, we can begin building quantum inspired algorithms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89BED-FF77-48C4-B263-C7791ABB6A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DA8946-2A99-4C8B-BC1C-0C1C2D117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803549"/>
              </p:ext>
            </p:extLst>
          </p:nvPr>
        </p:nvGraphicFramePr>
        <p:xfrm>
          <a:off x="1203325" y="2654825"/>
          <a:ext cx="9785349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6956">
                  <a:extLst>
                    <a:ext uri="{9D8B030D-6E8A-4147-A177-3AD203B41FA5}">
                      <a16:colId xmlns:a16="http://schemas.microsoft.com/office/drawing/2014/main" val="2916420704"/>
                    </a:ext>
                  </a:extLst>
                </a:gridCol>
                <a:gridCol w="3471876">
                  <a:extLst>
                    <a:ext uri="{9D8B030D-6E8A-4147-A177-3AD203B41FA5}">
                      <a16:colId xmlns:a16="http://schemas.microsoft.com/office/drawing/2014/main" val="2614234398"/>
                    </a:ext>
                  </a:extLst>
                </a:gridCol>
                <a:gridCol w="3186517">
                  <a:extLst>
                    <a:ext uri="{9D8B030D-6E8A-4147-A177-3AD203B41FA5}">
                      <a16:colId xmlns:a16="http://schemas.microsoft.com/office/drawing/2014/main" val="428173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Classical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Quantum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9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Support Vector Machine Algorithms (SVM)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Quantum-Support Vector Machine Algorithms (QSVM)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Quantum computing will enable the use of kernels which are hard to compute classically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13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Eigensolver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Variational Quantum </a:t>
                      </a:r>
                      <a:r>
                        <a:rPr lang="en-US" sz="1400" dirty="0" err="1"/>
                        <a:t>Eigensolver</a:t>
                      </a:r>
                      <a:r>
                        <a:rPr lang="en-US" sz="1400" dirty="0"/>
                        <a:t> (VQE) (hybrid quantum-classical)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 computational advantage when the classical resources (memory; number of operations), required to solve a particular problem is limited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283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Neural Network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Quantum Neural Network (QNN)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Advantages of quantum information processing to develop more efficient algorithms (training for big data, for example)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73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847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C44D-441A-4A34-9375-6B438CFC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built our Quantum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42DE0-FB1D-44F4-82C3-81A8A498C5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We begin using </a:t>
            </a:r>
            <a:r>
              <a:rPr lang="en-US" sz="2400" dirty="0" err="1"/>
              <a:t>Qiskit</a:t>
            </a:r>
            <a:r>
              <a:rPr lang="en-US" sz="2400" dirty="0"/>
              <a:t> from IBM as our Software Development Kit (SDK)</a:t>
            </a:r>
          </a:p>
          <a:p>
            <a:r>
              <a:rPr lang="en-US" sz="2400" dirty="0"/>
              <a:t>This provides the foundation to build a quantum circuit that will run on a quantum simulator and IBMQ quantum hardware</a:t>
            </a:r>
          </a:p>
          <a:p>
            <a:r>
              <a:rPr lang="en-US" sz="2400" dirty="0"/>
              <a:t>Using the tutorial provided by </a:t>
            </a:r>
            <a:r>
              <a:rPr lang="en-US" sz="2400" dirty="0" err="1"/>
              <a:t>Qiskit</a:t>
            </a:r>
            <a:r>
              <a:rPr lang="en-US" sz="2400" dirty="0"/>
              <a:t>, we can quickly develop simple QML system</a:t>
            </a:r>
          </a:p>
          <a:p>
            <a:r>
              <a:rPr lang="en-US" sz="2400" dirty="0"/>
              <a:t>As we dive in more into the learning aspects, we begin changing our quantum circuit and our algorithms to see where we can improve our </a:t>
            </a:r>
            <a:r>
              <a:rPr lang="en-US" sz="2400" dirty="0" err="1"/>
              <a:t>algorithsm</a:t>
            </a:r>
            <a:r>
              <a:rPr lang="en-US" sz="2400" dirty="0"/>
              <a:t>.</a:t>
            </a:r>
          </a:p>
          <a:p>
            <a:r>
              <a:rPr lang="en-US" sz="2400" dirty="0"/>
              <a:t>Currently, we utilize both classical and quantum system to build a hybrid quantum-classical system</a:t>
            </a:r>
          </a:p>
          <a:p>
            <a:r>
              <a:rPr lang="en-US" sz="2400" dirty="0"/>
              <a:t>For this, we will go through a simple Quantum Neural Network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E73C6C-6643-4EF9-B8F2-7C276FD0E4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D14BC-11C9-4BBF-838A-C545D48D96B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04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51C7-A457-41AC-BF6C-7D99E2336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Quantum Neural Network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97E45-6DEC-4960-A8E7-A9B3D71599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We begin with a classical network</a:t>
            </a:r>
          </a:p>
          <a:p>
            <a:r>
              <a:rPr lang="en-US" sz="2400" dirty="0"/>
              <a:t>Here we build the quantum circuit as a hidden layer</a:t>
            </a:r>
          </a:p>
          <a:p>
            <a:r>
              <a:rPr lang="en-US" dirty="0"/>
              <a:t>We use the classical system as input and </a:t>
            </a:r>
            <a:r>
              <a:rPr lang="en-US" sz="2400" dirty="0"/>
              <a:t>output</a:t>
            </a:r>
            <a:r>
              <a:rPr lang="en-US" dirty="0"/>
              <a:t> to help prepare and present the data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541043-95B6-4E60-B0F1-C4D93D0659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560FC-58C2-4211-9166-38825902BF7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51D5B-D12B-4E41-8952-1CCCA1A7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660235"/>
            <a:ext cx="4291012" cy="4291012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EA5A72E7-1798-441E-AC06-AD23514F7530}"/>
              </a:ext>
            </a:extLst>
          </p:cNvPr>
          <p:cNvSpPr/>
          <p:nvPr/>
        </p:nvSpPr>
        <p:spPr>
          <a:xfrm rot="4082064">
            <a:off x="9363714" y="1525777"/>
            <a:ext cx="558342" cy="2054608"/>
          </a:xfrm>
          <a:prstGeom prst="downArrow">
            <a:avLst>
              <a:gd name="adj1" fmla="val 50000"/>
              <a:gd name="adj2" fmla="val 79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34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6814C-F71C-4DE4-BB6A-ED7B2E7B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D5226-E841-4899-B3E3-A950C38787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To demonstrate the quantum circuit, we use a simplified Iris dataset to categorize only two</a:t>
            </a:r>
          </a:p>
          <a:p>
            <a:r>
              <a:rPr lang="en-US" sz="2400" dirty="0"/>
              <a:t>Here we prepare the dataset to feed into the quantum circuit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F9A70-B289-44C1-A1A2-C921AEA78E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483D3-1F0A-42A3-8D2C-2958BDD7289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2074D7F4-E035-F04D-B83A-CFAC758BEF6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8E77E5-DEBC-46B3-9FA0-28C05E85C29A}"/>
              </a:ext>
            </a:extLst>
          </p:cNvPr>
          <p:cNvSpPr/>
          <p:nvPr/>
        </p:nvSpPr>
        <p:spPr>
          <a:xfrm>
            <a:off x="7153512" y="1660235"/>
            <a:ext cx="3117252" cy="3929469"/>
          </a:xfrm>
          <a:prstGeom prst="rect">
            <a:avLst/>
          </a:prstGeom>
          <a:solidFill>
            <a:srgbClr val="D4F6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9">
            <a:extLst>
              <a:ext uri="{FF2B5EF4-FFF2-40B4-BE49-F238E27FC236}">
                <a16:creationId xmlns:a16="http://schemas.microsoft.com/office/drawing/2014/main" id="{7581CF61-DF11-4709-A72E-9D775457D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031" y="1730983"/>
            <a:ext cx="2322613" cy="16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92B6C-FED6-4E4C-8417-D8075595D7AD}"/>
              </a:ext>
            </a:extLst>
          </p:cNvPr>
          <p:cNvSpPr txBox="1"/>
          <p:nvPr/>
        </p:nvSpPr>
        <p:spPr>
          <a:xfrm>
            <a:off x="7305911" y="4960760"/>
            <a:ext cx="27833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400"/>
              </a:spcBef>
              <a:spcAft>
                <a:spcPts val="1000"/>
              </a:spcAft>
              <a:buSzPts val="800"/>
              <a:tabLst>
                <a:tab pos="338455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1. State Preparation using Iris data set looking at only two classifier data (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setosa</a:t>
            </a: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versicolor).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96A0DB-3369-4671-929E-14215E302C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83031" y="3343627"/>
            <a:ext cx="2322613" cy="16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0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C42-415E-47E3-B3CC-37BE8B80A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quantum circuit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0D97C-E2FD-418C-AFC0-BFA7CF256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10515600" cy="3792539"/>
          </a:xfrm>
        </p:spPr>
        <p:txBody>
          <a:bodyPr/>
          <a:lstStyle/>
          <a:p>
            <a:r>
              <a:rPr lang="en-US" sz="2400" dirty="0"/>
              <a:t>We next build our quantum circuit</a:t>
            </a:r>
          </a:p>
          <a:p>
            <a:r>
              <a:rPr lang="en-US" sz="2400" dirty="0"/>
              <a:t>Here we take two qubits and take only one measurement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A65EE8-94DF-4E5E-84F7-2FA4E7A638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D3BA8-906A-4E43-BE16-8A50C9AC79A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2074D7F4-E035-F04D-B83A-CFAC758BEF6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1BB889-BBC4-4949-ADA6-578C27A354C6}"/>
              </a:ext>
            </a:extLst>
          </p:cNvPr>
          <p:cNvSpPr/>
          <p:nvPr/>
        </p:nvSpPr>
        <p:spPr>
          <a:xfrm>
            <a:off x="2352912" y="3154161"/>
            <a:ext cx="6451881" cy="1484518"/>
          </a:xfrm>
          <a:prstGeom prst="rect">
            <a:avLst/>
          </a:prstGeom>
          <a:solidFill>
            <a:srgbClr val="BE9F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EE3D0F-2860-4ECA-8760-8997ED131B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23422" y="3262358"/>
            <a:ext cx="6220197" cy="10381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7A19EA-DF2B-41F7-BE12-089D22FC14F6}"/>
              </a:ext>
            </a:extLst>
          </p:cNvPr>
          <p:cNvSpPr/>
          <p:nvPr/>
        </p:nvSpPr>
        <p:spPr>
          <a:xfrm>
            <a:off x="2451103" y="4319552"/>
            <a:ext cx="5515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Quantum model circuit: Two qubit quantum circuit for machine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3734304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E2BC-8FAA-47F4-826D-B0D7E8F24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AD6EE-5FF0-4189-9D15-304EA3760D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 we run and train our model, we present the results</a:t>
            </a:r>
          </a:p>
          <a:p>
            <a:r>
              <a:rPr lang="en-US" dirty="0"/>
              <a:t>We can see, using the circuit shows different results based on how the dataset are prepared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1C0CDE-0B34-404E-867C-23F31F165C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1B56D-E0BD-4BA9-908B-FF5E1D1C07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2074D7F4-E035-F04D-B83A-CFAC758BEF6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AC173-C95C-4D46-B9E7-49C6E4E446B6}"/>
              </a:ext>
            </a:extLst>
          </p:cNvPr>
          <p:cNvSpPr/>
          <p:nvPr/>
        </p:nvSpPr>
        <p:spPr>
          <a:xfrm>
            <a:off x="9459227" y="1690322"/>
            <a:ext cx="1450591" cy="3929470"/>
          </a:xfrm>
          <a:prstGeom prst="rect">
            <a:avLst/>
          </a:prstGeom>
          <a:solidFill>
            <a:srgbClr val="0788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A76C48-30FA-4DEA-8E45-50127491241C}"/>
              </a:ext>
            </a:extLst>
          </p:cNvPr>
          <p:cNvSpPr/>
          <p:nvPr/>
        </p:nvSpPr>
        <p:spPr>
          <a:xfrm>
            <a:off x="7899728" y="1690648"/>
            <a:ext cx="1559499" cy="3927516"/>
          </a:xfrm>
          <a:prstGeom prst="rect">
            <a:avLst/>
          </a:prstGeom>
          <a:solidFill>
            <a:srgbClr val="FFFF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9A6C7-1058-449E-A4FA-B169608C46A8}"/>
              </a:ext>
            </a:extLst>
          </p:cNvPr>
          <p:cNvSpPr txBox="1"/>
          <p:nvPr/>
        </p:nvSpPr>
        <p:spPr>
          <a:xfrm>
            <a:off x="8015323" y="5027560"/>
            <a:ext cx="27833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400"/>
              </a:spcBef>
              <a:spcAft>
                <a:spcPts val="1000"/>
              </a:spcAft>
              <a:buSzPts val="800"/>
              <a:tabLst>
                <a:tab pos="338455" algn="l"/>
              </a:tabLst>
            </a:pPr>
            <a:r>
              <a:rPr lang="en-US" sz="1200" dirty="0">
                <a:latin typeface="Times New Roman" panose="02020603050405020304" pitchFamily="18" charset="0"/>
                <a:ea typeface="SimSun" panose="02010600030101010101" pitchFamily="2" charset="-122"/>
              </a:rPr>
              <a:t>3 &amp; 4. Measurement, Post-Process result of the simulation</a:t>
            </a:r>
            <a:endParaRPr lang="en-US" sz="12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2789FC-58DB-42EF-B5BA-674A080111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961" y="3454656"/>
            <a:ext cx="2612390" cy="1570355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670777-0916-4438-913B-7C62941AF1F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961" y="1761070"/>
            <a:ext cx="2658110" cy="15976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77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0CEE-FE59-432F-B50B-461BDC9C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AD1FB-72C7-49CC-9204-967FEAAF77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0ABEC-6A56-48F8-9244-F3B84F4799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37456B-4049-419B-8AF9-0008C3D16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BCF35-80FF-4AFC-B2AE-89EBD7E539D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2074D7F4-E035-F04D-B83A-CFAC758BEF6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CC98380-FA20-40EA-80F2-FF2EF7CC617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2467846"/>
            <a:ext cx="4382498" cy="3150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4BFF1-53BA-4115-915F-389421628A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37751" y="2467846"/>
            <a:ext cx="4382498" cy="31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40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8411-DFD5-4198-A056-A33B2F23C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425DF-7044-452C-8838-577784C95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Introduction to Quantum Computing Algorithms</a:t>
            </a:r>
          </a:p>
          <a:p>
            <a:r>
              <a:rPr lang="en-US" sz="2400" dirty="0"/>
              <a:t>Quantum Algorithms for Machine Learning</a:t>
            </a:r>
          </a:p>
          <a:p>
            <a:r>
              <a:rPr lang="en-US" sz="2400" dirty="0"/>
              <a:t>Quantum Algorithms for Signal Processing</a:t>
            </a:r>
          </a:p>
          <a:p>
            <a:r>
              <a:rPr lang="en-US" sz="2400" dirty="0"/>
              <a:t>Current Research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68219-C58B-4F74-9051-FAC4133E77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30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BEB23-CF7D-4C73-A388-9D1BBD0E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ML based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F824D-B5F4-42E4-AB3F-8F47ABDDDC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Today, we begin by building hybrid quantum-classical systems</a:t>
            </a:r>
          </a:p>
          <a:p>
            <a:pPr lvl="1"/>
            <a:r>
              <a:rPr lang="en-US" sz="2000" dirty="0"/>
              <a:t>This takes advantages of classical solutions and accelerates some of the computation in quantum machines</a:t>
            </a:r>
          </a:p>
          <a:p>
            <a:pPr lvl="1"/>
            <a:r>
              <a:rPr lang="en-US" sz="2000" dirty="0"/>
              <a:t>Hybrid algorithms are already running a solving problems today with Quantum-Inspired Algorithms</a:t>
            </a:r>
          </a:p>
          <a:p>
            <a:pPr lvl="2"/>
            <a:r>
              <a:rPr lang="en-US" sz="1800" i="0" dirty="0">
                <a:effectLst/>
                <a:latin typeface="Rubik"/>
              </a:rPr>
              <a:t>Quantum-inspired optimization </a:t>
            </a:r>
          </a:p>
          <a:p>
            <a:pPr lvl="2"/>
            <a:r>
              <a:rPr lang="en-US" sz="1800" dirty="0">
                <a:latin typeface="Rubik"/>
              </a:rPr>
              <a:t>Quantum-inspired estimation (coefficient estimation)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r>
              <a:rPr lang="en-US" sz="2400" dirty="0"/>
              <a:t>Research is now looking at building hybrid quantum-classical machine learning systems</a:t>
            </a:r>
          </a:p>
          <a:p>
            <a:pPr lvl="1"/>
            <a:r>
              <a:rPr lang="en-US" sz="2000" dirty="0"/>
              <a:t>Building a system that takes advantages of quantum mechanics</a:t>
            </a:r>
          </a:p>
          <a:p>
            <a:pPr lvl="1"/>
            <a:r>
              <a:rPr lang="en-US" sz="2000" dirty="0"/>
              <a:t>Looking to find solutions to problems that cannot be realized on classical computing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1AF8E-161D-4EA6-AE4D-0FDA90773B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61835-E09E-45DC-BA46-58151E8BE8D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8D103-6E37-418F-A9FD-313B5645BA1B}"/>
              </a:ext>
            </a:extLst>
          </p:cNvPr>
          <p:cNvSpPr txBox="1"/>
          <p:nvPr/>
        </p:nvSpPr>
        <p:spPr>
          <a:xfrm>
            <a:off x="5703887" y="3912542"/>
            <a:ext cx="60946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</a:rPr>
              <a:t>[1] </a:t>
            </a:r>
            <a:r>
              <a:rPr lang="en-US" sz="1100" b="0" i="0" dirty="0" err="1">
                <a:solidFill>
                  <a:srgbClr val="222222"/>
                </a:solidFill>
                <a:effectLst/>
              </a:rPr>
              <a:t>Arrazola</a:t>
            </a:r>
            <a:r>
              <a:rPr lang="en-US" sz="1100" b="0" i="0" dirty="0">
                <a:solidFill>
                  <a:srgbClr val="222222"/>
                </a:solidFill>
                <a:effectLst/>
              </a:rPr>
              <a:t> JM, Delgado A, </a:t>
            </a:r>
            <a:r>
              <a:rPr lang="en-US" sz="1100" b="0" i="0" dirty="0" err="1">
                <a:solidFill>
                  <a:srgbClr val="222222"/>
                </a:solidFill>
                <a:effectLst/>
              </a:rPr>
              <a:t>Bardhan</a:t>
            </a:r>
            <a:r>
              <a:rPr lang="en-US" sz="1100" b="0" i="0" dirty="0">
                <a:solidFill>
                  <a:srgbClr val="222222"/>
                </a:solidFill>
                <a:effectLst/>
              </a:rPr>
              <a:t> BR, Lloyd S. Quantum-inspired algorithms in practice. </a:t>
            </a:r>
            <a:r>
              <a:rPr lang="en-US" sz="1100" b="0" i="0" dirty="0" err="1">
                <a:solidFill>
                  <a:srgbClr val="222222"/>
                </a:solidFill>
                <a:effectLst/>
              </a:rPr>
              <a:t>arXiv</a:t>
            </a:r>
            <a:r>
              <a:rPr lang="en-US" sz="1100" b="0" i="0" dirty="0">
                <a:solidFill>
                  <a:srgbClr val="222222"/>
                </a:solidFill>
                <a:effectLst/>
              </a:rPr>
              <a:t> preprint arXiv:1905.10415. 2019 May 24.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67487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C63F-DF7D-4DA7-B4DE-2BE06D06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ED4C1-D6C7-4167-BDBA-EDB177B9AD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have begun our research in QML</a:t>
            </a:r>
          </a:p>
          <a:p>
            <a:pPr lvl="1"/>
            <a:r>
              <a:rPr lang="en-US" sz="2000" dirty="0"/>
              <a:t>Starting with a survey of applying quantum algorithms</a:t>
            </a:r>
          </a:p>
          <a:p>
            <a:r>
              <a:rPr lang="en-US" sz="2400" dirty="0"/>
              <a:t>Build hybrid system that could process data</a:t>
            </a:r>
          </a:p>
          <a:p>
            <a:pPr lvl="1"/>
            <a:r>
              <a:rPr lang="en-US" sz="2000" dirty="0"/>
              <a:t>IRIS dataset</a:t>
            </a:r>
          </a:p>
          <a:p>
            <a:pPr lvl="1"/>
            <a:r>
              <a:rPr lang="en-US" sz="2000" dirty="0"/>
              <a:t>MNIST dataset</a:t>
            </a:r>
          </a:p>
          <a:p>
            <a:pPr lvl="1"/>
            <a:r>
              <a:rPr lang="en-US" sz="2000" dirty="0"/>
              <a:t>WINE dataset</a:t>
            </a:r>
          </a:p>
          <a:p>
            <a:r>
              <a:rPr lang="en-US" sz="2400" dirty="0"/>
              <a:t>We are using these models to train and test against other types of data</a:t>
            </a:r>
          </a:p>
          <a:p>
            <a:pPr lvl="1"/>
            <a:r>
              <a:rPr lang="en-US" sz="2000" dirty="0"/>
              <a:t>NREL data for fault detection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4AE10-5C54-4D89-8D52-E6711F24A4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507C2-8081-4DEB-B585-EF7D54D00B4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8F88B7-9AD1-4D00-9E6A-5528F9035F21}"/>
              </a:ext>
            </a:extLst>
          </p:cNvPr>
          <p:cNvSpPr txBox="1"/>
          <p:nvPr/>
        </p:nvSpPr>
        <p:spPr>
          <a:xfrm>
            <a:off x="5351274" y="4733226"/>
            <a:ext cx="609460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[2] </a:t>
            </a:r>
            <a:r>
              <a:rPr lang="en-US" sz="1100" dirty="0" err="1"/>
              <a:t>Dobos</a:t>
            </a:r>
            <a:r>
              <a:rPr lang="en-US" sz="1100" dirty="0"/>
              <a:t> A. </a:t>
            </a:r>
            <a:r>
              <a:rPr lang="en-US" sz="1100" dirty="0" err="1"/>
              <a:t>PVWatts</a:t>
            </a:r>
            <a:r>
              <a:rPr lang="en-US" sz="1100" dirty="0"/>
              <a:t> version 1 technical reference. </a:t>
            </a:r>
            <a:r>
              <a:rPr lang="en-US" sz="1100" dirty="0" err="1"/>
              <a:t>Nrel</a:t>
            </a:r>
            <a:r>
              <a:rPr lang="en-US" sz="1100" dirty="0"/>
              <a:t>/</a:t>
            </a:r>
            <a:r>
              <a:rPr lang="en-US" sz="1100" dirty="0" err="1"/>
              <a:t>Tp</a:t>
            </a:r>
            <a:r>
              <a:rPr lang="en-US" sz="1100" dirty="0"/>
              <a:t> [Internet]. 2013;(October):1 online resource (8 pages). Available from: </a:t>
            </a:r>
            <a:r>
              <a:rPr lang="en-US" sz="1100" dirty="0">
                <a:hlinkClick r:id="rId2"/>
              </a:rPr>
              <a:t>http://purl.fdlp.gov/GPO/gpo51913</a:t>
            </a:r>
            <a:endParaRPr lang="en-US" sz="1100" dirty="0"/>
          </a:p>
          <a:p>
            <a:r>
              <a:rPr lang="en-US" sz="1100" dirty="0"/>
              <a:t>[3] Uehara G, Rao S, Dobson M, </a:t>
            </a:r>
            <a:r>
              <a:rPr lang="en-US" sz="1100" dirty="0" err="1"/>
              <a:t>Tepedelenlioglu</a:t>
            </a:r>
            <a:r>
              <a:rPr lang="en-US" sz="1100" dirty="0"/>
              <a:t> C, Spanias A. Quantum Neural Network Parameter Estimation for PV Fault Detection. IISA 2021, Crete, July 2021.</a:t>
            </a:r>
          </a:p>
          <a:p>
            <a:r>
              <a:rPr lang="en-US" sz="1100" dirty="0"/>
              <a:t>[4] Uehara G, Spanias A, Clark W. Quantum Computing Algorithms for Machine Learning and Signal Processing. Crete: IISA 2021, Crete, July 2021; 2021.  </a:t>
            </a:r>
          </a:p>
        </p:txBody>
      </p:sp>
    </p:spTree>
    <p:extLst>
      <p:ext uri="{BB962C8B-B14F-4D97-AF65-F5344CB8AC3E}">
        <p14:creationId xmlns:p14="http://schemas.microsoft.com/office/powerpoint/2010/main" val="2549293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79D1-48B8-49A2-80D0-FD6AAD9E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Signal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9CCDA-E4B5-48D9-BCF9-02F42446CA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this survey, we aim our understanding of quantum signal processing (QSP) as developing new quantum inspired algorithms that applies principles of quantum mechanics to the system</a:t>
            </a:r>
          </a:p>
          <a:p>
            <a:r>
              <a:rPr lang="en-US" dirty="0"/>
              <a:t>We start by looking at different ways to measure a signal, this concept is described in [5] as QSP Measurement</a:t>
            </a:r>
          </a:p>
          <a:p>
            <a:r>
              <a:rPr lang="en-US" dirty="0"/>
              <a:t>As we know, quantum measurement is probabilistic, so research is needed to understand how to make an output from QSP measurement more deterministic</a:t>
            </a:r>
          </a:p>
          <a:p>
            <a:r>
              <a:rPr lang="en-US" dirty="0"/>
              <a:t>Other areas to that we are currently investigating for QSP are </a:t>
            </a:r>
          </a:p>
          <a:p>
            <a:pPr lvl="1"/>
            <a:r>
              <a:rPr lang="en-US" dirty="0"/>
              <a:t>Quantum detection</a:t>
            </a:r>
          </a:p>
          <a:p>
            <a:pPr lvl="1"/>
            <a:r>
              <a:rPr lang="en-US" dirty="0"/>
              <a:t>Denoising of 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7AA9D-1536-4DF2-B1FA-B93256785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AE493-BE18-42D9-9355-4B9BA796101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A29E6A85-E58A-B74F-BF6B-8BF4953AF1C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5CDBA-F353-4481-933F-74059430E2F8}"/>
              </a:ext>
            </a:extLst>
          </p:cNvPr>
          <p:cNvSpPr txBox="1"/>
          <p:nvPr/>
        </p:nvSpPr>
        <p:spPr>
          <a:xfrm>
            <a:off x="5700148" y="538216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333333"/>
                </a:solidFill>
                <a:effectLst/>
              </a:rPr>
              <a:t>[5] Y. C. </a:t>
            </a:r>
            <a:r>
              <a:rPr lang="en-US" sz="1100" b="0" i="0" dirty="0" err="1">
                <a:solidFill>
                  <a:srgbClr val="333333"/>
                </a:solidFill>
                <a:effectLst/>
              </a:rPr>
              <a:t>Eldar</a:t>
            </a:r>
            <a:r>
              <a:rPr lang="en-US" sz="1100" b="0" i="0" dirty="0">
                <a:solidFill>
                  <a:srgbClr val="333333"/>
                </a:solidFill>
                <a:effectLst/>
              </a:rPr>
              <a:t> and A. V. Oppenheim, "Quantum signal processing," in </a:t>
            </a:r>
            <a:r>
              <a:rPr lang="en-US" sz="1100" b="0" i="1" dirty="0">
                <a:solidFill>
                  <a:srgbClr val="333333"/>
                </a:solidFill>
                <a:effectLst/>
              </a:rPr>
              <a:t>IEEE Signal Processing Magazine</a:t>
            </a:r>
            <a:r>
              <a:rPr lang="en-US" sz="1100" b="0" i="0" dirty="0">
                <a:solidFill>
                  <a:srgbClr val="333333"/>
                </a:solidFill>
                <a:effectLst/>
              </a:rPr>
              <a:t>, vol. 19, no. 6, pp. 12-32, Nov. 2002, </a:t>
            </a:r>
            <a:r>
              <a:rPr lang="en-US" sz="1100" b="0" i="0" dirty="0" err="1">
                <a:solidFill>
                  <a:srgbClr val="333333"/>
                </a:solidFill>
                <a:effectLst/>
              </a:rPr>
              <a:t>doi</a:t>
            </a:r>
            <a:r>
              <a:rPr lang="en-US" sz="1100" b="0" i="0" dirty="0">
                <a:solidFill>
                  <a:srgbClr val="333333"/>
                </a:solidFill>
                <a:effectLst/>
              </a:rPr>
              <a:t>: 10.1109/MSP.2002.1043298.</a:t>
            </a:r>
          </a:p>
        </p:txBody>
      </p:sp>
    </p:spTree>
    <p:extLst>
      <p:ext uri="{BB962C8B-B14F-4D97-AF65-F5344CB8AC3E}">
        <p14:creationId xmlns:p14="http://schemas.microsoft.com/office/powerpoint/2010/main" val="3952166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79D1-48B8-49A2-80D0-FD6AAD9E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Image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9CCDA-E4B5-48D9-BCF9-02F42446CA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to signal processing, quantum image processing is another area where quantum inspired algorithms benefit current systems</a:t>
            </a:r>
          </a:p>
          <a:p>
            <a:r>
              <a:rPr lang="en-US" dirty="0"/>
              <a:t>Research on [6], looks at digital image processing</a:t>
            </a:r>
          </a:p>
          <a:p>
            <a:r>
              <a:rPr lang="en-US" dirty="0"/>
              <a:t>We also find quantum inspired algorithms that looks at</a:t>
            </a:r>
          </a:p>
          <a:p>
            <a:pPr lvl="1"/>
            <a:r>
              <a:rPr lang="en-US" dirty="0"/>
              <a:t>Edge Detection</a:t>
            </a:r>
          </a:p>
          <a:p>
            <a:pPr lvl="1"/>
            <a:r>
              <a:rPr lang="en-US" dirty="0"/>
              <a:t>Image Segmentation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7AA9D-1536-4DF2-B1FA-B93256785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AE493-BE18-42D9-9355-4B9BA796101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A29E6A85-E58A-B74F-BF6B-8BF4953AF1C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5CDBA-F353-4481-933F-74059430E2F8}"/>
              </a:ext>
            </a:extLst>
          </p:cNvPr>
          <p:cNvSpPr txBox="1"/>
          <p:nvPr/>
        </p:nvSpPr>
        <p:spPr>
          <a:xfrm>
            <a:off x="5626531" y="4897841"/>
            <a:ext cx="60960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333333"/>
                </a:solidFill>
              </a:rPr>
              <a:t>[6] </a:t>
            </a:r>
            <a:r>
              <a:rPr lang="en-US" sz="1100" b="0" i="0" dirty="0">
                <a:solidFill>
                  <a:srgbClr val="222222"/>
                </a:solidFill>
                <a:effectLst/>
              </a:rPr>
              <a:t>Yuan, S., Mao, X., Chen, L. and </a:t>
            </a:r>
            <a:r>
              <a:rPr lang="en-US" sz="1100" b="0" i="0" dirty="0" err="1">
                <a:solidFill>
                  <a:srgbClr val="222222"/>
                </a:solidFill>
                <a:effectLst/>
              </a:rPr>
              <a:t>Xue</a:t>
            </a:r>
            <a:r>
              <a:rPr lang="en-US" sz="1100" b="0" i="0" dirty="0">
                <a:solidFill>
                  <a:srgbClr val="222222"/>
                </a:solidFill>
                <a:effectLst/>
              </a:rPr>
              <a:t>, Y., 2013. Quantum digital image processing algorithms based on quantum measurement. </a:t>
            </a:r>
            <a:r>
              <a:rPr lang="en-US" sz="1100" b="0" i="1" dirty="0" err="1">
                <a:solidFill>
                  <a:srgbClr val="222222"/>
                </a:solidFill>
                <a:effectLst/>
              </a:rPr>
              <a:t>Optik</a:t>
            </a:r>
            <a:r>
              <a:rPr lang="en-US" sz="11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</a:rPr>
              <a:t>124</a:t>
            </a:r>
            <a:r>
              <a:rPr lang="en-US" sz="1100" b="0" i="0" dirty="0">
                <a:solidFill>
                  <a:srgbClr val="222222"/>
                </a:solidFill>
                <a:effectLst/>
              </a:rPr>
              <a:t>(23), pp.6386-6390.</a:t>
            </a:r>
          </a:p>
          <a:p>
            <a:r>
              <a:rPr lang="en-US" sz="1100" dirty="0"/>
              <a:t>[7] A. Ranjan, A. K. S. Arya and M. Ravinder, "Quantum Techniques for Image Processing," 2020 2nd International Conference on Advances in Computing, Communication Control and Networking (ICACCCN), 2020, pp. 1035-1039, </a:t>
            </a:r>
            <a:r>
              <a:rPr lang="en-US" sz="1100" dirty="0" err="1"/>
              <a:t>doi</a:t>
            </a:r>
            <a:r>
              <a:rPr lang="en-US" sz="1100" dirty="0"/>
              <a:t>: 10.1109/ICACCCN51052.2020.9362910.</a:t>
            </a:r>
          </a:p>
        </p:txBody>
      </p:sp>
    </p:spTree>
    <p:extLst>
      <p:ext uri="{BB962C8B-B14F-4D97-AF65-F5344CB8AC3E}">
        <p14:creationId xmlns:p14="http://schemas.microsoft.com/office/powerpoint/2010/main" val="1170613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72C93-07A0-4505-B752-E5970E1B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C7A8C-2C38-44EB-BD8E-A5D4EDEA4E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Working on toolbox and toolkits for Quantum Machine Learning</a:t>
            </a:r>
          </a:p>
          <a:p>
            <a:r>
              <a:rPr lang="en-US" sz="2400" dirty="0"/>
              <a:t>Develop systems to help algorithm (machine learning) engineers to quickly realize quantum systems</a:t>
            </a:r>
          </a:p>
          <a:p>
            <a:pPr lvl="1"/>
            <a:r>
              <a:rPr lang="en-US" sz="2000" dirty="0"/>
              <a:t>Hybrid quantum-classical (CPU)</a:t>
            </a:r>
          </a:p>
          <a:p>
            <a:pPr lvl="1"/>
            <a:r>
              <a:rPr lang="en-US" sz="2000" dirty="0"/>
              <a:t>Hybrid quantum-classical (GPU/CPU)</a:t>
            </a:r>
          </a:p>
          <a:p>
            <a:r>
              <a:rPr lang="en-US" sz="2400" dirty="0"/>
              <a:t>Focus these toolbox allows developers to build quantum systems without quantum mechanics (physics) background</a:t>
            </a:r>
          </a:p>
          <a:p>
            <a:pPr lvl="1"/>
            <a:r>
              <a:rPr lang="en-US" sz="2000" dirty="0"/>
              <a:t>Staying in the Mathematical and Higher-level quantum knowledge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DEC98-01FB-440F-B96E-0127AFCC68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72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67F6C6-049F-4417-B0C2-3CF6CBF0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00326D-6985-47C8-A209-DB25AB72E9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b="0" i="0" dirty="0">
                <a:solidFill>
                  <a:srgbClr val="222222"/>
                </a:solidFill>
                <a:effectLst/>
              </a:rPr>
              <a:t>[1] </a:t>
            </a:r>
            <a:r>
              <a:rPr lang="en-US" sz="1600" b="0" i="0" dirty="0" err="1">
                <a:solidFill>
                  <a:srgbClr val="222222"/>
                </a:solidFill>
                <a:effectLst/>
              </a:rPr>
              <a:t>Arrazola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 JM, Delgado A, </a:t>
            </a:r>
            <a:r>
              <a:rPr lang="en-US" sz="1600" b="0" i="0" dirty="0" err="1">
                <a:solidFill>
                  <a:srgbClr val="222222"/>
                </a:solidFill>
                <a:effectLst/>
              </a:rPr>
              <a:t>Bardhan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 BR, Lloyd S. Quantum-inspired algorithms in practice. </a:t>
            </a:r>
            <a:r>
              <a:rPr lang="en-US" sz="1600" b="0" i="0" dirty="0" err="1">
                <a:solidFill>
                  <a:srgbClr val="222222"/>
                </a:solidFill>
                <a:effectLst/>
              </a:rPr>
              <a:t>arXiv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 preprint arXiv:1905.10415. 2019 May 24.</a:t>
            </a:r>
            <a:endParaRPr lang="en-US" sz="1600" dirty="0"/>
          </a:p>
          <a:p>
            <a:r>
              <a:rPr lang="en-US" sz="1600" dirty="0"/>
              <a:t>[2] </a:t>
            </a:r>
            <a:r>
              <a:rPr lang="en-US" sz="1600" dirty="0" err="1"/>
              <a:t>Dobos</a:t>
            </a:r>
            <a:r>
              <a:rPr lang="en-US" sz="1600" dirty="0"/>
              <a:t> A. </a:t>
            </a:r>
            <a:r>
              <a:rPr lang="en-US" sz="1600" dirty="0" err="1"/>
              <a:t>PVWatts</a:t>
            </a:r>
            <a:r>
              <a:rPr lang="en-US" sz="1600" dirty="0"/>
              <a:t> version 1 technical reference. </a:t>
            </a:r>
            <a:r>
              <a:rPr lang="en-US" sz="1600" dirty="0" err="1"/>
              <a:t>Nrel</a:t>
            </a:r>
            <a:r>
              <a:rPr lang="en-US" sz="1600" dirty="0"/>
              <a:t>/</a:t>
            </a:r>
            <a:r>
              <a:rPr lang="en-US" sz="1600" dirty="0" err="1"/>
              <a:t>Tp</a:t>
            </a:r>
            <a:r>
              <a:rPr lang="en-US" sz="1600" dirty="0"/>
              <a:t> [Internet]. 2013;(October):1 online resource (8 pages). Available from: </a:t>
            </a:r>
            <a:r>
              <a:rPr lang="en-US" sz="1600" dirty="0">
                <a:hlinkClick r:id="rId2"/>
              </a:rPr>
              <a:t>http://purl.fdlp.gov/GPO/gpo51913</a:t>
            </a:r>
            <a:endParaRPr lang="en-US" sz="1600" dirty="0"/>
          </a:p>
          <a:p>
            <a:r>
              <a:rPr lang="en-US" sz="1600" dirty="0"/>
              <a:t>[3] Uehara G, Rao S, Dobson M, </a:t>
            </a:r>
            <a:r>
              <a:rPr lang="en-US" sz="1600" dirty="0" err="1"/>
              <a:t>Tepedelenlioglu</a:t>
            </a:r>
            <a:r>
              <a:rPr lang="en-US" sz="1600" dirty="0"/>
              <a:t> C, Spanias A. Quantum Neural Network Parameter Estimation for PV Fault Detection. IISA 2021, Crete, July 2021.</a:t>
            </a:r>
          </a:p>
          <a:p>
            <a:r>
              <a:rPr lang="en-US" sz="1600" dirty="0"/>
              <a:t>[4] Uehara G, Spanias A, Clark W. Quantum Computing Algorithms for Machine Learning and Signal Processing. Crete: IISA 2021, Crete, July 2021; 2021.  </a:t>
            </a:r>
          </a:p>
          <a:p>
            <a:r>
              <a:rPr lang="en-US" sz="1600" b="0" i="0" dirty="0">
                <a:solidFill>
                  <a:srgbClr val="333333"/>
                </a:solidFill>
                <a:effectLst/>
              </a:rPr>
              <a:t>[5] Y. C. </a:t>
            </a:r>
            <a:r>
              <a:rPr lang="en-US" sz="1600" b="0" i="0" dirty="0" err="1">
                <a:solidFill>
                  <a:srgbClr val="333333"/>
                </a:solidFill>
                <a:effectLst/>
              </a:rPr>
              <a:t>Eldar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 and A. V. Oppenheim, "Quantum signal processing," in </a:t>
            </a:r>
            <a:r>
              <a:rPr lang="en-US" sz="1600" b="0" i="1" dirty="0">
                <a:solidFill>
                  <a:srgbClr val="333333"/>
                </a:solidFill>
                <a:effectLst/>
              </a:rPr>
              <a:t>IEEE Signal Processing Magazine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, vol. 19, no. 6, pp. 12-32, Nov. 2002, </a:t>
            </a:r>
            <a:r>
              <a:rPr lang="en-US" sz="1600" b="0" i="0" dirty="0" err="1">
                <a:solidFill>
                  <a:srgbClr val="333333"/>
                </a:solidFill>
                <a:effectLst/>
              </a:rPr>
              <a:t>doi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: 10.1109/MSP.2002.1043298.</a:t>
            </a:r>
          </a:p>
          <a:p>
            <a:r>
              <a:rPr lang="en-US" sz="1600" dirty="0">
                <a:solidFill>
                  <a:srgbClr val="333333"/>
                </a:solidFill>
              </a:rPr>
              <a:t>[6] 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Yuan, S., Mao, X., Chen, L. and </a:t>
            </a:r>
            <a:r>
              <a:rPr lang="en-US" sz="1600" b="0" i="0" dirty="0" err="1">
                <a:solidFill>
                  <a:srgbClr val="222222"/>
                </a:solidFill>
                <a:effectLst/>
              </a:rPr>
              <a:t>Xue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, Y., 2013. Quantum digital image processing algorithms based on quantum measurement. </a:t>
            </a:r>
            <a:r>
              <a:rPr lang="en-US" sz="1600" b="0" i="1" dirty="0" err="1">
                <a:solidFill>
                  <a:srgbClr val="222222"/>
                </a:solidFill>
                <a:effectLst/>
              </a:rPr>
              <a:t>Optik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1600" b="0" i="1" dirty="0">
                <a:solidFill>
                  <a:srgbClr val="222222"/>
                </a:solidFill>
                <a:effectLst/>
              </a:rPr>
              <a:t>124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(23), pp.6386-6390.</a:t>
            </a:r>
          </a:p>
          <a:p>
            <a:r>
              <a:rPr lang="en-US" sz="1600" dirty="0">
                <a:solidFill>
                  <a:srgbClr val="222222"/>
                </a:solidFill>
              </a:rPr>
              <a:t>[7] A. Ranjan, A. K. S. Arya and M. Ravinder, "Quantum Techniques for Image Processing," 2020 2nd International Conference on Advances in Computing, Communication Control and Networking (ICACCCN), 2020, pp. 1035-1039, </a:t>
            </a:r>
            <a:r>
              <a:rPr lang="en-US" sz="1600" dirty="0" err="1">
                <a:solidFill>
                  <a:srgbClr val="222222"/>
                </a:solidFill>
              </a:rPr>
              <a:t>doi</a:t>
            </a:r>
            <a:r>
              <a:rPr lang="en-US" sz="1600" dirty="0">
                <a:solidFill>
                  <a:srgbClr val="222222"/>
                </a:solidFill>
              </a:rPr>
              <a:t>: 10.1109/ICACCCN51052.2020.9362910.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E4E028-7D57-4E16-8D7F-70C4CBBDC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8C40F-C00F-41D0-8B7C-0B32B35088A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62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1344D-D4CA-4641-8880-F8AB05A9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DF64D-5D93-4BEC-8A6A-F41F0FA852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2B46E6-0749-1648-9289-35B0620FE72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87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69B3-ACFE-4D2E-8BCA-6F4AB8792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7E1AC-6475-47CB-ADFE-21ACA2F4D9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Quantum Mechanics</a:t>
            </a:r>
          </a:p>
          <a:p>
            <a:pPr lvl="1"/>
            <a:r>
              <a:rPr lang="en-US" dirty="0"/>
              <a:t>Richard Feynman, David Deutsch in early 1980s: </a:t>
            </a:r>
          </a:p>
          <a:p>
            <a:pPr lvl="2"/>
            <a:r>
              <a:rPr lang="en-US" dirty="0"/>
              <a:t>Harness quantum effects for useful computations!</a:t>
            </a:r>
          </a:p>
          <a:p>
            <a:pPr lvl="1"/>
            <a:r>
              <a:rPr lang="en-US" dirty="0"/>
              <a:t>Quantum mechanics describe properties of nature at the scale of atoms and subatomic particles.</a:t>
            </a:r>
          </a:p>
          <a:p>
            <a:pPr lvl="1"/>
            <a:r>
              <a:rPr lang="en-US" dirty="0"/>
              <a:t>We can study the impact of quantum mechanics on computing using superposition, quantum measurement, and entanglement.</a:t>
            </a:r>
          </a:p>
          <a:p>
            <a:r>
              <a:rPr lang="en-US" dirty="0"/>
              <a:t>Quantum Information Theory</a:t>
            </a:r>
          </a:p>
          <a:p>
            <a:pPr lvl="1"/>
            <a:r>
              <a:rPr lang="en-US" dirty="0"/>
              <a:t>Quantum bits (qubits) two exclusive states. </a:t>
            </a:r>
          </a:p>
          <a:p>
            <a:pPr lvl="2"/>
            <a:r>
              <a:rPr lang="en-US" dirty="0"/>
              <a:t>These are defined as state 0 and state 1. </a:t>
            </a:r>
          </a:p>
          <a:p>
            <a:pPr lvl="1"/>
            <a:r>
              <a:rPr lang="en-US" dirty="0"/>
              <a:t>The laws of quantum mechanics treat these differently; </a:t>
            </a:r>
          </a:p>
          <a:p>
            <a:pPr lvl="2"/>
            <a:r>
              <a:rPr lang="en-US" dirty="0"/>
              <a:t>instead of looking at a discrete value, we describe these states in terms of probability</a:t>
            </a:r>
          </a:p>
          <a:p>
            <a:r>
              <a:rPr lang="en-US" dirty="0"/>
              <a:t>We begin with some introductory terminologies in the following pages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870A1-4B37-4135-8BC3-60406205D1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74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11D4-8CB3-4316-B69E-D05D3BEA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870E6B-200B-4447-86F8-172423B2A4F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 single qubit is a two-state system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i="1" dirty="0" err="1"/>
                  <a:t>ket</a:t>
                </a:r>
                <a:r>
                  <a:rPr lang="en-US" sz="2400" dirty="0"/>
                  <a:t> vector notation is used for the representation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|0〉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〉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dirty="0"/>
                  <a:t> - </a:t>
                </a:r>
                <a:r>
                  <a:rPr lang="en-US" sz="2400" i="1" dirty="0" err="1"/>
                  <a:t>ket</a:t>
                </a:r>
                <a:r>
                  <a:rPr lang="en-US" sz="2400" dirty="0"/>
                  <a:t> vector notation is the standard basis given as a vector</a:t>
                </a:r>
              </a:p>
              <a:p>
                <a:pPr marL="457189" lvl="1" indent="0">
                  <a:buNone/>
                </a:pPr>
                <a:r>
                  <a:rPr lang="en-US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|0〉=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/>
                  <a:t>and</a:t>
                </a:r>
                <a:r>
                  <a:rPr lang="en-US" sz="24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|1〉=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/>
                  <a:t>Qubit state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〉 </m:t>
                    </m:r>
                  </m:oMath>
                </a14:m>
                <a:r>
                  <a:rPr lang="en-US" sz="2400" dirty="0"/>
                  <a:t>) can written as a superposition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870E6B-200B-4447-86F8-172423B2A4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765" t="-2247" r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4564F50-5F8B-495F-8D8C-A441B8F3A6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98B0F-784E-4485-B48A-87D4D9C40D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55467" y="1847623"/>
            <a:ext cx="2660072" cy="2973428"/>
          </a:xfrm>
          <a:prstGeom prst="rect">
            <a:avLst/>
          </a:prstGeom>
        </p:spPr>
      </p:pic>
      <p:sp>
        <p:nvSpPr>
          <p:cNvPr id="18" name="Rectangle 16">
            <a:extLst>
              <a:ext uri="{FF2B5EF4-FFF2-40B4-BE49-F238E27FC236}">
                <a16:creationId xmlns:a16="http://schemas.microsoft.com/office/drawing/2014/main" id="{B86C142E-911E-4B43-B831-5CDC74619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3163" y="3188115"/>
            <a:ext cx="2205773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5DFD695-969F-46C0-AD87-1ECE6197861A}"/>
                  </a:ext>
                </a:extLst>
              </p:cNvPr>
              <p:cNvSpPr txBox="1"/>
              <p:nvPr/>
            </p:nvSpPr>
            <p:spPr>
              <a:xfrm>
                <a:off x="8802395" y="1793562"/>
                <a:ext cx="1071418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|0〉=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5DFD695-969F-46C0-AD87-1ECE61978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395" y="1793562"/>
                <a:ext cx="1071418" cy="5542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7B71C2-C9FE-4F7C-9862-A7B714DEC063}"/>
                  </a:ext>
                </a:extLst>
              </p:cNvPr>
              <p:cNvSpPr txBox="1"/>
              <p:nvPr/>
            </p:nvSpPr>
            <p:spPr>
              <a:xfrm>
                <a:off x="8660914" y="4433333"/>
                <a:ext cx="1104392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|1〉=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47B71C2-C9FE-4F7C-9862-A7B714DEC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914" y="4433333"/>
                <a:ext cx="1104392" cy="552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316F966-E0D1-4009-BE1F-A825616C76DB}"/>
                  </a:ext>
                </a:extLst>
              </p:cNvPr>
              <p:cNvSpPr txBox="1"/>
              <p:nvPr/>
            </p:nvSpPr>
            <p:spPr>
              <a:xfrm>
                <a:off x="6623627" y="4966030"/>
                <a:ext cx="3805382" cy="378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egoe UI Symbol" panose="020B0502040204020203" pitchFamily="34" charset="0"/>
                        </a:rPr>
                        <m:t>|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𝜓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〉=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type m:val="lin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egoe UI Symbol" panose="020B0502040204020203" pitchFamily="34" charset="0"/>
                        </a:rPr>
                        <m:t>|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m:t>〉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type m:val="lin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ⅈ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egoe UI Symbol" panose="020B0502040204020203" pitchFamily="34" charset="0"/>
                        </a:rPr>
                        <m:t>|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1〉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316F966-E0D1-4009-BE1F-A825616C7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627" y="4966030"/>
                <a:ext cx="3805382" cy="378245"/>
              </a:xfrm>
              <a:prstGeom prst="rect">
                <a:avLst/>
              </a:prstGeom>
              <a:blipFill>
                <a:blip r:embed="rId6"/>
                <a:stretch>
                  <a:fillRect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27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30144-8766-4AB4-A442-4EBFE3CB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25991-B5CE-402D-ABC5-633525AD20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Quantum gates are represented as unitary matrices: U</a:t>
            </a:r>
            <a:r>
              <a:rPr lang="en-US" sz="2400" baseline="30000" dirty="0"/>
              <a:t>H</a:t>
            </a:r>
            <a:r>
              <a:rPr lang="en-US" sz="2400" dirty="0"/>
              <a:t>U=I</a:t>
            </a:r>
          </a:p>
          <a:p>
            <a:r>
              <a:rPr lang="en-US" sz="2400" dirty="0"/>
              <a:t>Quantum gates are used to build quantum circuits</a:t>
            </a:r>
          </a:p>
          <a:p>
            <a:r>
              <a:rPr lang="en-US" sz="2400" dirty="0"/>
              <a:t>The Pauli gates are examples of quantum gates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0D0FED0-DBAE-4784-BE06-B8E8A6BF6C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621F7A-8F43-4361-BEB3-4F9A0F12DE58}"/>
                  </a:ext>
                </a:extLst>
              </p:cNvPr>
              <p:cNvSpPr txBox="1"/>
              <p:nvPr/>
            </p:nvSpPr>
            <p:spPr>
              <a:xfrm>
                <a:off x="4244999" y="1141348"/>
                <a:ext cx="7947001" cy="4871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182880" algn="l">
                  <a:lnSpc>
                    <a:spcPct val="95000"/>
                  </a:lnSpc>
                  <a:spcBef>
                    <a:spcPts val="0"/>
                  </a:spcBef>
                  <a:spcAft>
                    <a:spcPts val="600"/>
                  </a:spcAft>
                  <a:tabLst>
                    <a:tab pos="18288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 spc="-5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</m:ctrlPr>
                            </m:eqArrPr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  <m:r>
                        <a:rPr lang="x-none" sz="1800" i="1" spc="-5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=</m:t>
                      </m:r>
                      <m:d>
                        <m:dPr>
                          <m:ctrlPr>
                            <a:rPr lang="en-US" sz="1800" i="1" spc="-5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x-none" sz="1800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sz="1800" i="1" spc="-5">
                                              <a:effectLst/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x-none" sz="1800" i="1" spc="-5">
                                              <a:effectLst/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x-none" sz="1800" i="1" spc="-5">
                                              <a:effectLst/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x-none" sz="1800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sz="1800" i="1" spc="-5">
                                              <a:effectLst/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x-none" sz="1800" i="1" spc="-5">
                                              <a:effectLst/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x-none" sz="1800" i="1" spc="-5">
                                              <a:effectLst/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x-none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x-none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ⅈ</m:t>
                                  </m:r>
                                  <m:r>
                                    <m:rPr>
                                      <m:nor/>
                                    </m:rPr>
                                    <a:rPr lang="x-none" sz="1800" spc="-5">
                                      <a:effectLst/>
                                      <a:latin typeface="Times New Roman" panose="02020603050405020304" pitchFamily="18" charset="0"/>
                                      <a:ea typeface="SimSun" panose="02010600030101010101" pitchFamily="2" charset="-122"/>
                                    </a:rPr>
                                    <m:t> </m:t>
                                  </m:r>
                                  <m:r>
                                    <a:rPr lang="x-none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𝜙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1800" spc="-5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1828800" marR="0" indent="182880" algn="l">
                  <a:lnSpc>
                    <a:spcPct val="95000"/>
                  </a:lnSpc>
                  <a:spcBef>
                    <a:spcPts val="0"/>
                  </a:spcBef>
                  <a:spcAft>
                    <a:spcPts val="600"/>
                  </a:spcAft>
                  <a:tabLst>
                    <a:tab pos="182880" algn="l"/>
                  </a:tabLst>
                </a:pPr>
                <a:r>
                  <a:rPr lang="en-US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Hadamard gate: H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pc="-5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spc="-5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1828800" marR="0" indent="182880" algn="l">
                  <a:lnSpc>
                    <a:spcPct val="95000"/>
                  </a:lnSpc>
                  <a:spcBef>
                    <a:spcPts val="0"/>
                  </a:spcBef>
                  <a:spcAft>
                    <a:spcPts val="600"/>
                  </a:spcAft>
                  <a:tabLst>
                    <a:tab pos="182880" algn="l"/>
                  </a:tabLst>
                </a:pPr>
                <a:r>
                  <a:rPr lang="en-US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Pauli X gate: X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pc="-5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spc="-5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1828800" marR="0" indent="182880" algn="l">
                  <a:lnSpc>
                    <a:spcPct val="95000"/>
                  </a:lnSpc>
                  <a:spcBef>
                    <a:spcPts val="0"/>
                  </a:spcBef>
                  <a:spcAft>
                    <a:spcPts val="600"/>
                  </a:spcAft>
                  <a:tabLst>
                    <a:tab pos="182880" algn="l"/>
                  </a:tabLst>
                </a:pPr>
                <a:r>
                  <a:rPr lang="en-US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Pauli Y gate: Y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pc="-5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−</m:t>
                              </m:r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spc="-5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1828800" marR="0" indent="182880" algn="l">
                  <a:lnSpc>
                    <a:spcPct val="95000"/>
                  </a:lnSpc>
                  <a:spcBef>
                    <a:spcPts val="0"/>
                  </a:spcBef>
                  <a:spcAft>
                    <a:spcPts val="600"/>
                  </a:spcAft>
                  <a:tabLst>
                    <a:tab pos="182880" algn="l"/>
                  </a:tabLst>
                </a:pPr>
                <a:r>
                  <a:rPr lang="en-US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Pauli Z gate: Z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pc="-5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spc="-5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1828800" marR="0" indent="182880" algn="l">
                  <a:lnSpc>
                    <a:spcPct val="95000"/>
                  </a:lnSpc>
                  <a:spcBef>
                    <a:spcPts val="0"/>
                  </a:spcBef>
                  <a:spcAft>
                    <a:spcPts val="600"/>
                  </a:spcAft>
                  <a:tabLst>
                    <a:tab pos="182880" algn="l"/>
                  </a:tabLst>
                </a:pPr>
                <a:r>
                  <a:rPr lang="x-none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π/8</a:t>
                </a:r>
                <a:r>
                  <a:rPr lang="en-US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gate: T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pc="-5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x-none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1800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x-none" sz="1800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  <m:t>𝑖</m:t>
                                      </m:r>
                                      <m:r>
                                        <a:rPr lang="x-none" sz="1800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x-none" sz="1800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  <m:t>4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1800" spc="-5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1828800" marR="0" indent="182880" algn="l">
                  <a:lnSpc>
                    <a:spcPct val="95000"/>
                  </a:lnSpc>
                  <a:spcBef>
                    <a:spcPts val="0"/>
                  </a:spcBef>
                  <a:spcAft>
                    <a:spcPts val="600"/>
                  </a:spcAft>
                  <a:tabLst>
                    <a:tab pos="18288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x-none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x-none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gate: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x-none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x-none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𝜙</m:t>
                        </m:r>
                      </m:sub>
                    </m:sSub>
                    <m:r>
                      <a:rPr lang="x-none" sz="1800" i="1" spc="-5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en-US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pc="-5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x-none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x-none" sz="1800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i</m:t>
                                  </m:r>
                                  <m:r>
                                    <a:rPr lang="x-none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𝜙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1800" spc="-5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1828800" marR="0" indent="182880" algn="l">
                  <a:lnSpc>
                    <a:spcPct val="95000"/>
                  </a:lnSpc>
                  <a:spcBef>
                    <a:spcPts val="0"/>
                  </a:spcBef>
                  <a:spcAft>
                    <a:spcPts val="600"/>
                  </a:spcAft>
                  <a:tabLst>
                    <a:tab pos="182880" algn="l"/>
                  </a:tabLst>
                </a:pPr>
                <a:r>
                  <a:rPr lang="en-US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U gate: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x-none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x-none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3</m:t>
                        </m:r>
                      </m:sub>
                    </m:sSub>
                    <m:r>
                      <a:rPr lang="x-none" sz="1800" i="1" spc="-5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(</m:t>
                    </m:r>
                    <m:r>
                      <a:rPr lang="x-none" sz="1800" i="1" spc="-5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𝜃</m:t>
                    </m:r>
                    <m:r>
                      <a:rPr lang="x-none" sz="1800" i="1" spc="-5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,</m:t>
                    </m:r>
                    <m:r>
                      <a:rPr lang="x-none" sz="1800" i="1" spc="-5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𝜙</m:t>
                    </m:r>
                    <m:r>
                      <a:rPr lang="x-none" sz="1800" i="1" spc="-5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,</m:t>
                    </m:r>
                    <m:r>
                      <a:rPr lang="x-none" sz="1800" i="1" spc="-5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𝜆</m:t>
                    </m:r>
                    <m:r>
                      <a:rPr lang="x-none" sz="1800" i="1" spc="-5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)=</m:t>
                    </m:r>
                    <m:d>
                      <m:dPr>
                        <m:ctrlPr>
                          <a:rPr lang="en-US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pc="-5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x-none" sz="1800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cos</m:t>
                              </m:r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x-none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x-none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)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x-none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x-none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x-none" sz="1800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iλ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x-none" sz="1800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sin</m:t>
                              </m:r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x-none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x-none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x-none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x-none" sz="1800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iϕ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x-none" sz="1800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sin</m:t>
                              </m:r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x-none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x-none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)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x-none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x-none" sz="1800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iλ</m:t>
                                  </m:r>
                                  <m:r>
                                    <a:rPr lang="x-none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x-none" sz="1800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iϕ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x-none" sz="1800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cos</m:t>
                              </m:r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x-none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x-none" sz="18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spc="-5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621F7A-8F43-4361-BEB3-4F9A0F12D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999" y="1141348"/>
                <a:ext cx="7947001" cy="48710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B15DC00-0ECF-4E02-951A-72CDDAD98C05}"/>
              </a:ext>
            </a:extLst>
          </p:cNvPr>
          <p:cNvGrpSpPr/>
          <p:nvPr/>
        </p:nvGrpSpPr>
        <p:grpSpPr>
          <a:xfrm>
            <a:off x="9152869" y="2455612"/>
            <a:ext cx="790112" cy="281866"/>
            <a:chOff x="9552373" y="2684212"/>
            <a:chExt cx="790112" cy="28186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B827CFF-A822-4646-8913-6B1D677FBEB2}"/>
                </a:ext>
              </a:extLst>
            </p:cNvPr>
            <p:cNvCxnSpPr>
              <a:cxnSpLocks/>
            </p:cNvCxnSpPr>
            <p:nvPr/>
          </p:nvCxnSpPr>
          <p:spPr>
            <a:xfrm>
              <a:off x="9552373" y="2823099"/>
              <a:ext cx="790112" cy="20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4DA3D6-2519-499E-B298-A510054CF6A3}"/>
                </a:ext>
              </a:extLst>
            </p:cNvPr>
            <p:cNvSpPr/>
            <p:nvPr/>
          </p:nvSpPr>
          <p:spPr>
            <a:xfrm>
              <a:off x="9800948" y="2684212"/>
              <a:ext cx="319596" cy="2818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9C89A7-D85B-4580-AF3E-42907360CEA5}"/>
              </a:ext>
            </a:extLst>
          </p:cNvPr>
          <p:cNvGrpSpPr/>
          <p:nvPr/>
        </p:nvGrpSpPr>
        <p:grpSpPr>
          <a:xfrm>
            <a:off x="9152869" y="2921135"/>
            <a:ext cx="790112" cy="281866"/>
            <a:chOff x="9552373" y="2684212"/>
            <a:chExt cx="790112" cy="28186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9A863E5-B908-4294-9DF5-DCFAB6B3BEEA}"/>
                </a:ext>
              </a:extLst>
            </p:cNvPr>
            <p:cNvCxnSpPr>
              <a:cxnSpLocks/>
            </p:cNvCxnSpPr>
            <p:nvPr/>
          </p:nvCxnSpPr>
          <p:spPr>
            <a:xfrm>
              <a:off x="9552373" y="2823099"/>
              <a:ext cx="790112" cy="20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BDB6C5-07F8-4405-A5B7-9F31126AE967}"/>
                </a:ext>
              </a:extLst>
            </p:cNvPr>
            <p:cNvSpPr/>
            <p:nvPr/>
          </p:nvSpPr>
          <p:spPr>
            <a:xfrm>
              <a:off x="9800948" y="2684212"/>
              <a:ext cx="319596" cy="2818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C37E97-F1E1-4986-989E-0637A636FF2F}"/>
              </a:ext>
            </a:extLst>
          </p:cNvPr>
          <p:cNvGrpSpPr/>
          <p:nvPr/>
        </p:nvGrpSpPr>
        <p:grpSpPr>
          <a:xfrm>
            <a:off x="9166186" y="3398020"/>
            <a:ext cx="790112" cy="281866"/>
            <a:chOff x="9552373" y="2684212"/>
            <a:chExt cx="790112" cy="28186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D3128F8-6202-4BBF-9026-F8F762D571FF}"/>
                </a:ext>
              </a:extLst>
            </p:cNvPr>
            <p:cNvCxnSpPr>
              <a:cxnSpLocks/>
            </p:cNvCxnSpPr>
            <p:nvPr/>
          </p:nvCxnSpPr>
          <p:spPr>
            <a:xfrm>
              <a:off x="9552373" y="2823099"/>
              <a:ext cx="790112" cy="20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47ED90-A20B-4E88-9FED-F7B74E3F99A1}"/>
                </a:ext>
              </a:extLst>
            </p:cNvPr>
            <p:cNvSpPr/>
            <p:nvPr/>
          </p:nvSpPr>
          <p:spPr>
            <a:xfrm>
              <a:off x="9800948" y="2684212"/>
              <a:ext cx="319596" cy="2818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Z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C9A6B4-7142-42E5-94A0-052ABD4B2C4C}"/>
              </a:ext>
            </a:extLst>
          </p:cNvPr>
          <p:cNvGrpSpPr/>
          <p:nvPr/>
        </p:nvGrpSpPr>
        <p:grpSpPr>
          <a:xfrm>
            <a:off x="9152869" y="3890648"/>
            <a:ext cx="790112" cy="281866"/>
            <a:chOff x="9552373" y="2684212"/>
            <a:chExt cx="790112" cy="28186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F50A51-1CC3-467E-A965-DA70CA5CDFEA}"/>
                </a:ext>
              </a:extLst>
            </p:cNvPr>
            <p:cNvCxnSpPr>
              <a:cxnSpLocks/>
            </p:cNvCxnSpPr>
            <p:nvPr/>
          </p:nvCxnSpPr>
          <p:spPr>
            <a:xfrm>
              <a:off x="9552373" y="2823099"/>
              <a:ext cx="790112" cy="20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823BD5E-7393-4EB9-B908-D4264403BB0A}"/>
                </a:ext>
              </a:extLst>
            </p:cNvPr>
            <p:cNvSpPr/>
            <p:nvPr/>
          </p:nvSpPr>
          <p:spPr>
            <a:xfrm>
              <a:off x="9800948" y="2684212"/>
              <a:ext cx="319596" cy="2818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5D1FD2-82B1-49EC-92E0-8CC1CFADF36E}"/>
              </a:ext>
            </a:extLst>
          </p:cNvPr>
          <p:cNvGrpSpPr/>
          <p:nvPr/>
        </p:nvGrpSpPr>
        <p:grpSpPr>
          <a:xfrm>
            <a:off x="9152869" y="4401006"/>
            <a:ext cx="790112" cy="281866"/>
            <a:chOff x="9552373" y="2682166"/>
            <a:chExt cx="790112" cy="28186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696837-0D5F-4851-B378-1C9C6E329FAA}"/>
                </a:ext>
              </a:extLst>
            </p:cNvPr>
            <p:cNvCxnSpPr>
              <a:cxnSpLocks/>
            </p:cNvCxnSpPr>
            <p:nvPr/>
          </p:nvCxnSpPr>
          <p:spPr>
            <a:xfrm>
              <a:off x="9552373" y="2823099"/>
              <a:ext cx="790112" cy="20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26283EC-E9BA-4C53-AB83-E83B7B644A91}"/>
                </a:ext>
              </a:extLst>
            </p:cNvPr>
            <p:cNvSpPr/>
            <p:nvPr/>
          </p:nvSpPr>
          <p:spPr>
            <a:xfrm>
              <a:off x="9787630" y="2682166"/>
              <a:ext cx="407087" cy="2818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</a:t>
              </a:r>
              <a:r>
                <a:rPr lang="en-US" baseline="-25000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7408705-431F-4998-A0B8-E56756891459}"/>
              </a:ext>
            </a:extLst>
          </p:cNvPr>
          <p:cNvGrpSpPr/>
          <p:nvPr/>
        </p:nvGrpSpPr>
        <p:grpSpPr>
          <a:xfrm>
            <a:off x="9972619" y="4401006"/>
            <a:ext cx="790112" cy="281866"/>
            <a:chOff x="9552373" y="2682166"/>
            <a:chExt cx="790112" cy="28186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EDFE4F8-40B4-46A2-9498-1A796486AEB3}"/>
                </a:ext>
              </a:extLst>
            </p:cNvPr>
            <p:cNvCxnSpPr>
              <a:cxnSpLocks/>
            </p:cNvCxnSpPr>
            <p:nvPr/>
          </p:nvCxnSpPr>
          <p:spPr>
            <a:xfrm>
              <a:off x="9552373" y="2823099"/>
              <a:ext cx="790112" cy="20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0A25190-C989-4F04-B3B7-7D393888FB42}"/>
                </a:ext>
              </a:extLst>
            </p:cNvPr>
            <p:cNvSpPr/>
            <p:nvPr/>
          </p:nvSpPr>
          <p:spPr>
            <a:xfrm>
              <a:off x="9787630" y="2682166"/>
              <a:ext cx="407087" cy="2818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</a:t>
              </a:r>
              <a:r>
                <a:rPr lang="en-US" baseline="-25000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54F30FA-550D-444C-A8C4-615FF4329C8C}"/>
              </a:ext>
            </a:extLst>
          </p:cNvPr>
          <p:cNvGrpSpPr/>
          <p:nvPr/>
        </p:nvGrpSpPr>
        <p:grpSpPr>
          <a:xfrm>
            <a:off x="10792369" y="4401006"/>
            <a:ext cx="790112" cy="281866"/>
            <a:chOff x="9552373" y="2682166"/>
            <a:chExt cx="790112" cy="281866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29C4CF-81F6-4DF7-9FEA-F4B71A55E0CC}"/>
                </a:ext>
              </a:extLst>
            </p:cNvPr>
            <p:cNvCxnSpPr>
              <a:cxnSpLocks/>
            </p:cNvCxnSpPr>
            <p:nvPr/>
          </p:nvCxnSpPr>
          <p:spPr>
            <a:xfrm>
              <a:off x="9552373" y="2823099"/>
              <a:ext cx="790112" cy="20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F2E8C6-9CE5-42B4-A2C6-F95F7B2DAFC7}"/>
                </a:ext>
              </a:extLst>
            </p:cNvPr>
            <p:cNvSpPr/>
            <p:nvPr/>
          </p:nvSpPr>
          <p:spPr>
            <a:xfrm>
              <a:off x="9787630" y="2682166"/>
              <a:ext cx="407087" cy="2818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</a:t>
              </a:r>
              <a:r>
                <a:rPr lang="en-US" baseline="-25000" dirty="0">
                  <a:solidFill>
                    <a:schemeClr val="tx1"/>
                  </a:solidFill>
                </a:rPr>
                <a:t>z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B98FCC3-967A-4A9A-BE2B-BB1D251287E8}"/>
              </a:ext>
            </a:extLst>
          </p:cNvPr>
          <p:cNvGrpSpPr/>
          <p:nvPr/>
        </p:nvGrpSpPr>
        <p:grpSpPr>
          <a:xfrm>
            <a:off x="9152869" y="1951622"/>
            <a:ext cx="790112" cy="281866"/>
            <a:chOff x="9552373" y="2684212"/>
            <a:chExt cx="790112" cy="281866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910C56D-2930-43A0-8BD6-6870C8778C47}"/>
                </a:ext>
              </a:extLst>
            </p:cNvPr>
            <p:cNvCxnSpPr>
              <a:cxnSpLocks/>
            </p:cNvCxnSpPr>
            <p:nvPr/>
          </p:nvCxnSpPr>
          <p:spPr>
            <a:xfrm>
              <a:off x="9552373" y="2823099"/>
              <a:ext cx="790112" cy="20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A3AF0A-2051-4D95-81C9-591A05F0026A}"/>
                </a:ext>
              </a:extLst>
            </p:cNvPr>
            <p:cNvSpPr/>
            <p:nvPr/>
          </p:nvSpPr>
          <p:spPr>
            <a:xfrm>
              <a:off x="9800948" y="2684212"/>
              <a:ext cx="319596" cy="2818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220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0BD6C-A3AA-4997-A6CD-B6F38098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Qubits and Quantum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407D6-2602-4E81-876B-561A8214AF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see here how to apply the quantum gates to a qubit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E992D-B47D-47F1-B318-30BF8E2F08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1076161B-093C-482B-BFB3-9B5890DD25F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3" y="2682876"/>
            <a:ext cx="1328798" cy="155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B429BED-AEEF-49E8-91B2-5ECFA1E3889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06" y="2712173"/>
            <a:ext cx="1328798" cy="15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769131F-471F-4471-A1C9-04FC6A84BE77}"/>
              </a:ext>
            </a:extLst>
          </p:cNvPr>
          <p:cNvGrpSpPr/>
          <p:nvPr/>
        </p:nvGrpSpPr>
        <p:grpSpPr>
          <a:xfrm>
            <a:off x="3569749" y="4366031"/>
            <a:ext cx="790112" cy="281866"/>
            <a:chOff x="9552373" y="2684212"/>
            <a:chExt cx="790112" cy="28186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B3D0E5-13FD-40E9-A64F-989B9D5FC973}"/>
                </a:ext>
              </a:extLst>
            </p:cNvPr>
            <p:cNvCxnSpPr>
              <a:cxnSpLocks/>
            </p:cNvCxnSpPr>
            <p:nvPr/>
          </p:nvCxnSpPr>
          <p:spPr>
            <a:xfrm>
              <a:off x="9552373" y="2823099"/>
              <a:ext cx="790112" cy="20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EF9E63-C6EC-4D2C-AF39-F0CDA7453517}"/>
                </a:ext>
              </a:extLst>
            </p:cNvPr>
            <p:cNvSpPr/>
            <p:nvPr/>
          </p:nvSpPr>
          <p:spPr>
            <a:xfrm>
              <a:off x="9800948" y="2684212"/>
              <a:ext cx="319596" cy="2818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67007C-33CA-4914-BDFE-6B976767E21E}"/>
              </a:ext>
            </a:extLst>
          </p:cNvPr>
          <p:cNvGrpSpPr/>
          <p:nvPr/>
        </p:nvGrpSpPr>
        <p:grpSpPr>
          <a:xfrm>
            <a:off x="1670676" y="4368077"/>
            <a:ext cx="790112" cy="281866"/>
            <a:chOff x="9552373" y="2684212"/>
            <a:chExt cx="790112" cy="28186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C082FAD-D74F-475E-AE1C-061A4E015DC8}"/>
                </a:ext>
              </a:extLst>
            </p:cNvPr>
            <p:cNvCxnSpPr>
              <a:cxnSpLocks/>
            </p:cNvCxnSpPr>
            <p:nvPr/>
          </p:nvCxnSpPr>
          <p:spPr>
            <a:xfrm>
              <a:off x="9552373" y="2823099"/>
              <a:ext cx="790112" cy="20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46F16B1-B0A7-4AEF-9CB3-8316B691486E}"/>
                </a:ext>
              </a:extLst>
            </p:cNvPr>
            <p:cNvSpPr/>
            <p:nvPr/>
          </p:nvSpPr>
          <p:spPr>
            <a:xfrm>
              <a:off x="9800948" y="2684212"/>
              <a:ext cx="319596" cy="2818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F25E8BE-D127-406A-80F0-AE071CEF9421}"/>
              </a:ext>
            </a:extLst>
          </p:cNvPr>
          <p:cNvSpPr txBox="1"/>
          <p:nvPr/>
        </p:nvSpPr>
        <p:spPr>
          <a:xfrm>
            <a:off x="5717397" y="2083288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https://lewisla.gitbook.io/learning-quantum/quantum-circuits/single-qubit-gates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1B7AC64-1B6F-49C7-8E0C-AAEB132CB5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479" y="2723157"/>
            <a:ext cx="1328798" cy="155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E807B97-688E-4561-A822-D8964A5112F5}"/>
              </a:ext>
            </a:extLst>
          </p:cNvPr>
          <p:cNvGrpSpPr/>
          <p:nvPr/>
        </p:nvGrpSpPr>
        <p:grpSpPr>
          <a:xfrm>
            <a:off x="5468822" y="4373603"/>
            <a:ext cx="790112" cy="281866"/>
            <a:chOff x="9552373" y="2684212"/>
            <a:chExt cx="790112" cy="28186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894465D-30B1-4B08-9F21-B73D569247EF}"/>
                </a:ext>
              </a:extLst>
            </p:cNvPr>
            <p:cNvCxnSpPr>
              <a:cxnSpLocks/>
            </p:cNvCxnSpPr>
            <p:nvPr/>
          </p:nvCxnSpPr>
          <p:spPr>
            <a:xfrm>
              <a:off x="9552373" y="2823099"/>
              <a:ext cx="790112" cy="20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5BA461B-5042-4908-B4F1-800EA9CDAB71}"/>
                </a:ext>
              </a:extLst>
            </p:cNvPr>
            <p:cNvSpPr/>
            <p:nvPr/>
          </p:nvSpPr>
          <p:spPr>
            <a:xfrm>
              <a:off x="9800948" y="2684212"/>
              <a:ext cx="319596" cy="2818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Z</a:t>
              </a:r>
            </a:p>
          </p:txBody>
        </p:sp>
      </p:grpSp>
      <p:pic>
        <p:nvPicPr>
          <p:cNvPr id="3080" name="Picture 8">
            <a:extLst>
              <a:ext uri="{FF2B5EF4-FFF2-40B4-BE49-F238E27FC236}">
                <a16:creationId xmlns:a16="http://schemas.microsoft.com/office/drawing/2014/main" id="{4B2E8DA6-50E3-4533-ABF8-D670DF7DB49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150" y="2682876"/>
            <a:ext cx="1359816" cy="15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0701CC4-B9D0-4290-A032-569FFFE4C3C4}"/>
              </a:ext>
            </a:extLst>
          </p:cNvPr>
          <p:cNvGrpSpPr/>
          <p:nvPr/>
        </p:nvGrpSpPr>
        <p:grpSpPr>
          <a:xfrm>
            <a:off x="8551002" y="4363985"/>
            <a:ext cx="790112" cy="281866"/>
            <a:chOff x="9552373" y="2684212"/>
            <a:chExt cx="790112" cy="281866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40E6E55-9756-4604-86E2-4E57061EF745}"/>
                </a:ext>
              </a:extLst>
            </p:cNvPr>
            <p:cNvCxnSpPr>
              <a:cxnSpLocks/>
            </p:cNvCxnSpPr>
            <p:nvPr/>
          </p:nvCxnSpPr>
          <p:spPr>
            <a:xfrm>
              <a:off x="9552373" y="2823099"/>
              <a:ext cx="790112" cy="20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3AFCE26-046F-4C24-9705-1D44EE57FC7E}"/>
                </a:ext>
              </a:extLst>
            </p:cNvPr>
            <p:cNvSpPr/>
            <p:nvPr/>
          </p:nvSpPr>
          <p:spPr>
            <a:xfrm>
              <a:off x="9800948" y="2684212"/>
              <a:ext cx="319596" cy="2818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D38AC5-FC06-4269-9D77-1BE3F4BA8009}"/>
                  </a:ext>
                </a:extLst>
              </p:cNvPr>
              <p:cNvSpPr txBox="1"/>
              <p:nvPr/>
            </p:nvSpPr>
            <p:spPr>
              <a:xfrm>
                <a:off x="1356967" y="4789989"/>
                <a:ext cx="1417530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Y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pc="-5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−</m:t>
                              </m:r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6D38AC5-FC06-4269-9D77-1BE3F4BA8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967" y="4789989"/>
                <a:ext cx="1417530" cy="554254"/>
              </a:xfrm>
              <a:prstGeom prst="rect">
                <a:avLst/>
              </a:prstGeom>
              <a:blipFill>
                <a:blip r:embed="rId6"/>
                <a:stretch>
                  <a:fillRect l="-3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3D1F160-5D42-42A2-91DA-67A123C1C0F1}"/>
                  </a:ext>
                </a:extLst>
              </p:cNvPr>
              <p:cNvSpPr txBox="1"/>
              <p:nvPr/>
            </p:nvSpPr>
            <p:spPr>
              <a:xfrm>
                <a:off x="3300406" y="4789989"/>
                <a:ext cx="1328798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X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pc="-5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3D1F160-5D42-42A2-91DA-67A123C1C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406" y="4789989"/>
                <a:ext cx="1328798" cy="554254"/>
              </a:xfrm>
              <a:prstGeom prst="rect">
                <a:avLst/>
              </a:prstGeom>
              <a:blipFill>
                <a:blip r:embed="rId7"/>
                <a:stretch>
                  <a:fillRect l="-3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CEEDE9-98FD-421C-9D44-F27F4DCD3879}"/>
                  </a:ext>
                </a:extLst>
              </p:cNvPr>
              <p:cNvSpPr txBox="1"/>
              <p:nvPr/>
            </p:nvSpPr>
            <p:spPr>
              <a:xfrm>
                <a:off x="5155804" y="4827507"/>
                <a:ext cx="1581288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Z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pc="-5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CEEDE9-98FD-421C-9D44-F27F4DCD3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04" y="4827507"/>
                <a:ext cx="1581288" cy="554254"/>
              </a:xfrm>
              <a:prstGeom prst="rect">
                <a:avLst/>
              </a:prstGeom>
              <a:blipFill>
                <a:blip r:embed="rId8"/>
                <a:stretch>
                  <a:fillRect l="-3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90B529-713C-4C69-AE0F-DB2BF8CF0FF9}"/>
                  </a:ext>
                </a:extLst>
              </p:cNvPr>
              <p:cNvSpPr txBox="1"/>
              <p:nvPr/>
            </p:nvSpPr>
            <p:spPr>
              <a:xfrm>
                <a:off x="8266150" y="4827507"/>
                <a:ext cx="1503441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H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pc="-5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mPr>
                          <m:mr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x-none" sz="18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90B529-713C-4C69-AE0F-DB2BF8CF0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150" y="4827507"/>
                <a:ext cx="1503441" cy="552459"/>
              </a:xfrm>
              <a:prstGeom prst="rect">
                <a:avLst/>
              </a:prstGeom>
              <a:blipFill>
                <a:blip r:embed="rId9"/>
                <a:stretch>
                  <a:fillRect l="-3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477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2EA937-A6C1-4CA0-BD02-D898D66693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2264787"/>
            <a:ext cx="5077525" cy="20527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968933-292C-4FB5-93EB-B1938DA7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D43F1-A4C3-4AF5-8089-5E725514B0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28594" indent="-228594">
              <a:buFont typeface="LucidaGrande" charset="0"/>
              <a:buChar char="▸"/>
            </a:pPr>
            <a:r>
              <a:rPr lang="en-US" sz="2400" i="0" dirty="0"/>
              <a:t>We can put together the quantum gates with qubits (q</a:t>
            </a:r>
            <a:r>
              <a:rPr lang="en-US" sz="2400" i="0" baseline="-25000" dirty="0"/>
              <a:t>0</a:t>
            </a:r>
            <a:r>
              <a:rPr lang="en-US" sz="2400" i="0" dirty="0"/>
              <a:t>, q</a:t>
            </a:r>
            <a:r>
              <a:rPr lang="en-US" sz="2400" i="0" baseline="-25000" dirty="0"/>
              <a:t>1</a:t>
            </a:r>
            <a:r>
              <a:rPr lang="en-US" sz="2400" i="0" dirty="0"/>
              <a:t>) to build a circuit</a:t>
            </a:r>
          </a:p>
          <a:p>
            <a:pPr marL="228594" indent="-228594">
              <a:buFont typeface="LucidaGrande" charset="0"/>
              <a:buChar char="▸"/>
            </a:pPr>
            <a:r>
              <a:rPr lang="en-US" sz="2400" i="0" dirty="0"/>
              <a:t>A quantum circuit consists of wires and logic gates</a:t>
            </a:r>
          </a:p>
          <a:p>
            <a:pPr marL="228594" indent="-228594">
              <a:buFont typeface="LucidaGrande" charset="0"/>
              <a:buChar char="▸"/>
            </a:pPr>
            <a:r>
              <a:rPr lang="en-US" sz="2400" i="0" dirty="0"/>
              <a:t>We build quantum circuits with quantum gates to transform these qubits</a:t>
            </a:r>
          </a:p>
          <a:p>
            <a:pPr marL="228594" indent="-228594">
              <a:buFont typeface="LucidaGrande" charset="0"/>
              <a:buChar char="▸"/>
            </a:pPr>
            <a:r>
              <a:rPr lang="en-US" sz="2400" i="0" dirty="0"/>
              <a:t>We take measurement of the qubits to determine the new state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0B9677-3B63-42E0-814F-180AB765EE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6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8E59D-9DAA-4CB8-AB36-F0C0968C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BC6B4-45ED-4855-9A9A-92D6CCAA4F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quickly demonstrate the qubits, quantum gates and quantum circuits, we show an example using QFT</a:t>
            </a:r>
          </a:p>
          <a:p>
            <a:r>
              <a:rPr lang="en-US" sz="2400" dirty="0"/>
              <a:t>We represent this  2</a:t>
            </a:r>
            <a:r>
              <a:rPr lang="en-US" sz="2400" baseline="30000" dirty="0"/>
              <a:t>n</a:t>
            </a:r>
            <a:r>
              <a:rPr lang="en-US" sz="2400" dirty="0"/>
              <a:t>x2</a:t>
            </a:r>
            <a:r>
              <a:rPr lang="en-US" sz="2400" baseline="30000" dirty="0"/>
              <a:t>n</a:t>
            </a:r>
            <a:r>
              <a:rPr lang="en-US" sz="2400" dirty="0"/>
              <a:t> unitary matrix, where n is the number of qubits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264819-CD01-428D-B958-7D9AE1D2DC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038D0-FDD4-425C-9FE0-8DD1F52705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13E0B-75FF-4EB2-8D92-7538BCDAC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741" y="1660235"/>
            <a:ext cx="5528059" cy="3632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544C16-90D8-481C-A9DE-76437AE5AD99}"/>
              </a:ext>
            </a:extLst>
          </p:cNvPr>
          <p:cNvSpPr txBox="1"/>
          <p:nvPr/>
        </p:nvSpPr>
        <p:spPr>
          <a:xfrm>
            <a:off x="6436869" y="5479664"/>
            <a:ext cx="54506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https://demonstrations.wolfram.com/QuantumFourierTransformCircuit/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3444F3-9ADA-4986-9C64-1F3830F0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5" y="3911623"/>
            <a:ext cx="1295400" cy="409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929C5F-4065-4BC5-8BF7-6EB33DC2F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119" y="4435914"/>
            <a:ext cx="1343025" cy="1047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B257E4-6980-424E-BBA5-817C430E1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321" y="4638543"/>
            <a:ext cx="247650" cy="209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6CA146-E5FF-441A-8147-BF240A335302}"/>
              </a:ext>
            </a:extLst>
          </p:cNvPr>
          <p:cNvSpPr txBox="1"/>
          <p:nvPr/>
        </p:nvSpPr>
        <p:spPr>
          <a:xfrm>
            <a:off x="2499923" y="4604818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12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280D3-B14B-4F89-A901-490F695E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QFT Animation of three-qubits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6B372-9FEC-4396-AFBD-DF93A622A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851" y="4864963"/>
            <a:ext cx="9759948" cy="1312000"/>
          </a:xfrm>
        </p:spPr>
        <p:txBody>
          <a:bodyPr>
            <a:normAutofit/>
          </a:bodyPr>
          <a:lstStyle/>
          <a:p>
            <a:r>
              <a:rPr lang="en-US" sz="2400" dirty="0"/>
              <a:t>We can show the transform occurring here for a 3 qubit QFT</a:t>
            </a: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25D82EEA-B3C7-43F1-8F94-1B162107A3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1" y="1825626"/>
            <a:ext cx="9759948" cy="221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37A8C2-E302-4343-B9B3-543A326A454C}"/>
              </a:ext>
            </a:extLst>
          </p:cNvPr>
          <p:cNvSpPr txBox="1"/>
          <p:nvPr/>
        </p:nvSpPr>
        <p:spPr>
          <a:xfrm>
            <a:off x="3787494" y="4239258"/>
            <a:ext cx="62668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https://algassert.com/quantum/2014/03/07/Building-your-own-Quantum-Fourier-Transform.html</a:t>
            </a:r>
          </a:p>
        </p:txBody>
      </p:sp>
    </p:spTree>
    <p:extLst>
      <p:ext uri="{BB962C8B-B14F-4D97-AF65-F5344CB8AC3E}">
        <p14:creationId xmlns:p14="http://schemas.microsoft.com/office/powerpoint/2010/main" val="117971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-DCI-113_Branded_PPT_Template_A_Final_Widescreen" id="{2B2320A0-BABA-6E46-9112-D4C65338AB7A}" vid="{40670B04-4569-4F42-AF77-90BC701BCF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9711</TotalTime>
  <Words>1987</Words>
  <Application>Microsoft Office PowerPoint</Application>
  <PresentationFormat>Widescreen</PresentationFormat>
  <Paragraphs>194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Cambria Math</vt:lpstr>
      <vt:lpstr>Courier New</vt:lpstr>
      <vt:lpstr>LucidaGrande</vt:lpstr>
      <vt:lpstr>Rubik</vt:lpstr>
      <vt:lpstr>Times New Roman</vt:lpstr>
      <vt:lpstr>Wingdings</vt:lpstr>
      <vt:lpstr>Theme 1</vt:lpstr>
      <vt:lpstr>Microsoft Visio Drawing</vt:lpstr>
      <vt:lpstr>Quantum Computing Algorithms </vt:lpstr>
      <vt:lpstr>Agenda</vt:lpstr>
      <vt:lpstr>Quantum Terminology</vt:lpstr>
      <vt:lpstr>Quantum bits</vt:lpstr>
      <vt:lpstr>Quantum Gates</vt:lpstr>
      <vt:lpstr>Qubits and Quantum Gates</vt:lpstr>
      <vt:lpstr>Quantum Circuit</vt:lpstr>
      <vt:lpstr>Quantum Fourier Transform</vt:lpstr>
      <vt:lpstr>QFT Animation of three-qubits</vt:lpstr>
      <vt:lpstr>Quantum Information Processing</vt:lpstr>
      <vt:lpstr>Quantum Algorithms</vt:lpstr>
      <vt:lpstr>Quantum Algorithms and Quantum Machine Learning</vt:lpstr>
      <vt:lpstr>QML Algorithms and Systems</vt:lpstr>
      <vt:lpstr>How we built our Quantum System</vt:lpstr>
      <vt:lpstr>Hybrid Quantum Neural Network Example</vt:lpstr>
      <vt:lpstr>Simple dataset</vt:lpstr>
      <vt:lpstr>Build a quantum circuit</vt:lpstr>
      <vt:lpstr>Training and Validation</vt:lpstr>
      <vt:lpstr>Our results</vt:lpstr>
      <vt:lpstr>Building ML based algorithms</vt:lpstr>
      <vt:lpstr>Quantum Machine Learning</vt:lpstr>
      <vt:lpstr>Quantum Signal Processing</vt:lpstr>
      <vt:lpstr>Quantum Image Processing</vt:lpstr>
      <vt:lpstr>Our Next Steps</vt:lpstr>
      <vt:lpstr>Reference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 Uehara (Student)</dc:creator>
  <cp:lastModifiedBy>Glen Uehara (Student)</cp:lastModifiedBy>
  <cp:revision>3</cp:revision>
  <dcterms:created xsi:type="dcterms:W3CDTF">2021-06-23T20:41:41Z</dcterms:created>
  <dcterms:modified xsi:type="dcterms:W3CDTF">2024-01-30T10:15:11Z</dcterms:modified>
</cp:coreProperties>
</file>